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1" r:id="rId2"/>
  </p:sldMasterIdLst>
  <p:sldIdLst>
    <p:sldId id="291" r:id="rId3"/>
    <p:sldId id="265" r:id="rId4"/>
    <p:sldId id="258" r:id="rId5"/>
    <p:sldId id="257" r:id="rId6"/>
    <p:sldId id="287" r:id="rId7"/>
    <p:sldId id="286" r:id="rId8"/>
    <p:sldId id="271" r:id="rId9"/>
    <p:sldId id="290" r:id="rId10"/>
    <p:sldId id="29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A7A1A6-E6C5-4D44-A5FB-3944909B4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239C1A-73CB-4EF6-9AD9-C0CF60A61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5FAD46-9039-4309-B624-463B0F80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92D4C5-2421-4711-8C31-D490045EA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293BAD-86D3-4653-B9BA-DAA48763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926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65880-EBFF-4702-8AE9-045650186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C009D1-BF1C-4EFF-BF58-9957D3A5A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9FEF12-17EB-4284-AB8C-D9918FEA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4274F6-248A-4D92-A24B-9A9D02431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DA9D39-CFAD-47BB-AF5B-6032FD53B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98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0D5E9-5178-41C4-BFD7-3A756F87B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B24C20-6C6B-4ED1-B8B5-B7DD15FE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1EF374-4DEC-4C07-9F37-7FA6881B6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A43D51-F857-460F-90CC-5DF8C243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E28649-90B4-4D4C-A51B-6836656E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482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CABC6A-614B-4144-841E-2CDB5C8CF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5D320D-558E-4186-BC98-25113E8960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1A8AB9-474D-44D0-84C0-749143DC8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EED01C-2164-4B9E-AFB0-D52220418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C7D690-5CD9-4F47-9299-B00FD2E94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6491CB8-9DEB-4CBC-BAB8-334E40C7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558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E08AF-28B2-48DB-807F-8492357CA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C7395D-0D22-4F66-A7F0-0A62BEA0E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4D16A2-F64C-47D4-B7C2-69A06D447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619CB23-AF20-4219-B89D-06EF8FEC3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EB7F37E-16A4-43DF-9DAF-7D0DB5F5F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C3E4BD7-988C-4AEA-BFD0-7E6DA0CAA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BE554DF-D064-4850-936A-AB3EF738B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07794C-483F-45EF-B1A7-15CE8476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127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90ADF-6A0B-4663-BEAF-0D79C5683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B24E9B-B185-4108-8C45-E86BC1FB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6F0975-3A9F-4CEA-B6E1-DC21FFE9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37F5E-E132-4763-ACDE-09E422A2A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7369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03FFBFB-0AFA-44CA-A442-E7CD943C6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EFECA41-BC35-4AA7-9508-C924E779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6710F39-FE19-4489-9A2D-2B3A9D4E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3288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CBA6C-2350-4BAD-9118-0492EC13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343A15-769C-4CC8-AC19-971E4DDD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AD59B84-64C5-4E6C-8F21-3AE61E21F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D2F3DC-DEBE-4788-A7CC-BCEF9BE8E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F40B0FA-0E06-4F1D-9A41-9BEBAD7C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32414A-C01A-4DAC-88DF-3E9B4FCD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9386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32ACD-466B-46C9-9BC0-FE2F0D391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16A907-34B9-42DF-9F6F-FDE68647E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6BC2D5-2A0B-4EA0-A689-5C9D759128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E207E7-2032-49A5-B6F7-1D7BCDCF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87C743-C172-4A8B-9B9B-61BE0583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4C1FDB-99DE-4C68-9C51-F264C11A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2757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A095B-DA59-4390-98A1-D6869A74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2EF59C-71A0-483E-8411-6E60DEE39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211B2F-DEE9-4767-A05F-5ECCEAEF3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F31AA-74B7-47C3-A676-E102D88B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A12BC7-337D-422E-BE3F-99F9C2B0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1591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07FB4D0-29E3-4380-99D9-FD35FFC325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79A531-2068-4663-A5B9-08EF2A645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3A5C00-C405-42C8-83C4-C0646D8B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C1139C-2C3A-41B8-9F52-60A1CDA24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6A05FE-65EB-455D-8B1E-A3A00E980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61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0EDE9B7-021E-4156-9A3D-6C766968F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831A39-D07B-468F-BCB0-BCB472770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693A63-ECAF-4B5F-86BA-A8BB1572B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40F0-CB91-4B80-BEC2-EE9624DE55DA}" type="datetimeFigureOut">
              <a:rPr lang="de-DE" smtClean="0"/>
              <a:t>15.06.2019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65218-1654-4F6C-92B4-4E61A71AF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07B225-045F-4282-BC30-AA84DCE50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9C016-E441-4A84-888F-2A4550693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26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Gebäude, dunkel enthält.&#10;&#10;Automatisch generierte Beschreibung">
            <a:extLst>
              <a:ext uri="{FF2B5EF4-FFF2-40B4-BE49-F238E27FC236}">
                <a16:creationId xmlns:a16="http://schemas.microsoft.com/office/drawing/2014/main" id="{CC028EFC-CCF8-4D75-8696-6E4B56E715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02" r="9091" b="329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1C797FF-4948-4D38-9383-B721395F6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8497" y="554970"/>
            <a:ext cx="4275777" cy="3762970"/>
          </a:xfrm>
        </p:spPr>
        <p:txBody>
          <a:bodyPr>
            <a:normAutofit/>
          </a:bodyPr>
          <a:lstStyle/>
          <a:p>
            <a:pPr algn="ctr"/>
            <a:r>
              <a:rPr lang="de-DE" sz="5400" dirty="0">
                <a:latin typeface="Calibri" panose="020F0502020204030204" pitchFamily="34" charset="0"/>
                <a:cs typeface="Calibri" panose="020F0502020204030204" pitchFamily="34" charset="0"/>
              </a:rPr>
              <a:t>Jesus Christus durchbricht unsere Gottesferne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D3D3C3-8013-460D-9163-B1ACC6EC8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" y="4732233"/>
            <a:ext cx="5020408" cy="1354314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„Gott nahe zu sein </a:t>
            </a:r>
          </a:p>
          <a:p>
            <a:pPr algn="ctr"/>
            <a:r>
              <a:rPr lang="de-DE" sz="32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ist mein Glück!“</a:t>
            </a:r>
          </a:p>
        </p:txBody>
      </p:sp>
    </p:spTree>
    <p:extLst>
      <p:ext uri="{BB962C8B-B14F-4D97-AF65-F5344CB8AC3E}">
        <p14:creationId xmlns:p14="http://schemas.microsoft.com/office/powerpoint/2010/main" val="100270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Ein Bild, das Natur, Nachthimmel enthält.&#10;&#10;Automatisch generierte Beschreibung">
            <a:extLst>
              <a:ext uri="{FF2B5EF4-FFF2-40B4-BE49-F238E27FC236}">
                <a16:creationId xmlns:a16="http://schemas.microsoft.com/office/drawing/2014/main" id="{AAC6FE52-E435-42CC-B213-76BDAC818A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8" r="29274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2AB5381F-DAE1-4298-B8D6-D9425C2E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09" y="369974"/>
            <a:ext cx="9144000" cy="52453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Gott hat den Menschen </a:t>
            </a:r>
            <a:b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nach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seinem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Ebenbild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geschaffen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damit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der Mensch </a:t>
            </a:r>
            <a:b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unsichtbaren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Gott</a:t>
            </a:r>
            <a:b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 der </a:t>
            </a: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sichtbaren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Welt </a:t>
            </a:r>
            <a:b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b="1" dirty="0" err="1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repräsentiert</a:t>
            </a:r>
            <a:r>
              <a:rPr lang="en-US" sz="48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448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EB3F4FF-D8D0-4190-B4B2-C01C5FFC41D9}"/>
              </a:ext>
            </a:extLst>
          </p:cNvPr>
          <p:cNvSpPr txBox="1"/>
          <p:nvPr/>
        </p:nvSpPr>
        <p:spPr>
          <a:xfrm>
            <a:off x="1078524" y="1406769"/>
            <a:ext cx="9185030" cy="4255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Es gibt nur einen Gott, </a:t>
            </a:r>
          </a:p>
          <a:p>
            <a:r>
              <a:rPr lang="de-D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und es gibt auch nur einen Vermittler zwischen Gott und den Menschen – </a:t>
            </a:r>
          </a:p>
          <a:p>
            <a:r>
              <a:rPr lang="de-DE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den, der selbst ein Mensch ´geworden` ist, Jesus Christus.</a:t>
            </a:r>
          </a:p>
          <a:p>
            <a:endParaRPr lang="de-DE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40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1. Tim. 2,5 (NGÜ)</a:t>
            </a:r>
          </a:p>
        </p:txBody>
      </p:sp>
    </p:spTree>
    <p:extLst>
      <p:ext uri="{BB962C8B-B14F-4D97-AF65-F5344CB8AC3E}">
        <p14:creationId xmlns:p14="http://schemas.microsoft.com/office/powerpoint/2010/main" val="254631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24DE4B2A-4981-4CD7-A805-5788BE978997}"/>
              </a:ext>
            </a:extLst>
          </p:cNvPr>
          <p:cNvSpPr txBox="1"/>
          <p:nvPr/>
        </p:nvSpPr>
        <p:spPr>
          <a:xfrm>
            <a:off x="709246" y="686885"/>
            <a:ext cx="1065627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Paulus:</a:t>
            </a:r>
          </a:p>
          <a:p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„Um Christus allein geht es mir. </a:t>
            </a:r>
          </a:p>
          <a:p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Ihn will ich immer besser kennen lernen: </a:t>
            </a:r>
          </a:p>
          <a:p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Ich will die Kraft seiner Auferstehung erfahren, </a:t>
            </a:r>
          </a:p>
          <a:p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aber auch seine Leiden möchte ich mit ihm teilen </a:t>
            </a:r>
          </a:p>
          <a:p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und mein Leben ganz für Gott aufgeben, </a:t>
            </a:r>
          </a:p>
          <a:p>
            <a:r>
              <a:rPr lang="de-DE" altLang="de-DE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so wie es Jesus am Kreuz getan hat.“ </a:t>
            </a:r>
          </a:p>
          <a:p>
            <a:endParaRPr lang="de-DE" alt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altLang="de-DE" sz="3600" b="1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Philipper 3,10 (HFA)</a:t>
            </a:r>
            <a:endParaRPr lang="de-DE" altLang="de-DE" sz="8000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666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75A5D2E-59B7-456C-A8C5-DFE59241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Die drei 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Ämter Jesu –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KÖNIG</a:t>
            </a:r>
            <a:br>
              <a:rPr lang="de-DE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Psalm 2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76B106-0F4E-4B2C-8A57-5114F8BB2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0199" y="801866"/>
            <a:ext cx="6562725" cy="5230634"/>
          </a:xfrm>
        </p:spPr>
        <p:txBody>
          <a:bodyPr anchor="ctr"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de-DE" sz="24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Jesus Christus – das königliche Amt</a:t>
            </a:r>
          </a:p>
          <a:p>
            <a:pPr>
              <a:spcAft>
                <a:spcPts val="0"/>
              </a:spcAft>
            </a:pPr>
            <a:endParaRPr lang="de-DE" sz="1100" b="1" u="sng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de-DE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Joh. 18,36 f.: 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Christus hatte kein irdisches Königreich; sein Reich ist geistlicher Natur; </a:t>
            </a:r>
          </a:p>
          <a:p>
            <a:pPr marL="457200" lvl="1" indent="0">
              <a:buNone/>
            </a:pPr>
            <a:endParaRPr lang="de-DE" sz="1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1"/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Er regiert:</a:t>
            </a:r>
            <a:endParaRPr lang="de-DE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/>
            <a:r>
              <a:rPr lang="de-DE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in der Gemeinde - 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Jesus ist das Haupt der Gemeinde </a:t>
            </a:r>
            <a:r>
              <a:rPr lang="de-DE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(Eph. 1,22 / 4,15)</a:t>
            </a:r>
            <a:endParaRPr lang="de-DE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/>
            <a:r>
              <a:rPr lang="de-DE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im Himmel - 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Jesus sitzt zur Rechten Gottes und herrscht als König in der himmlischen Welt </a:t>
            </a:r>
            <a:r>
              <a:rPr lang="de-DE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(Apg. 2,36 / Ps. 110,1f.)</a:t>
            </a:r>
            <a:endParaRPr lang="de-DE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2"/>
            <a:r>
              <a:rPr lang="de-DE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in der ganzen Welt </a:t>
            </a: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er regiert wahrnehmbar, aber unsichtbar</a:t>
            </a:r>
          </a:p>
          <a:p>
            <a:pPr marL="914400" lvl="2" indent="0">
              <a:buNone/>
            </a:pPr>
            <a:r>
              <a:rPr lang="de-DE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180975" lvl="2" indent="0">
              <a:buNone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Teufel = Fürst dieser Welt: der Teufel bewirkt das Böse, Teufel ist sog. Statthalter </a:t>
            </a:r>
          </a:p>
          <a:p>
            <a:pPr marL="180975" lvl="2" indent="0">
              <a:buNone/>
            </a:pPr>
            <a:endParaRPr lang="de-DE" sz="2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180975" lvl="2" indent="0">
              <a:buNone/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Erst bei seiner Wiederkunft wird Jesus sichtbar für alle die Königsherrschaft aufrichten und ausüben.</a:t>
            </a:r>
            <a:endParaRPr lang="de-DE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6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75A5D2E-59B7-456C-A8C5-DFE59241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Die drei 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Ämter Jesu –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PRIESTER</a:t>
            </a:r>
            <a:br>
              <a:rPr lang="de-DE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Psalm 110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76B106-0F4E-4B2C-8A57-5114F8BB2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6085" y="801866"/>
            <a:ext cx="6885914" cy="5732284"/>
          </a:xfrm>
        </p:spPr>
        <p:txBody>
          <a:bodyPr anchor="ctr"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de-DE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Jesus Christus – priesterliches Amt</a:t>
            </a:r>
          </a:p>
          <a:p>
            <a:pPr>
              <a:spcAft>
                <a:spcPts val="0"/>
              </a:spcAft>
            </a:pPr>
            <a:endParaRPr lang="de-DE" sz="1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Jesus sühnt die Schuld des Menschen durch seinen Tod</a:t>
            </a:r>
            <a:endParaRPr lang="de-DE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de-DE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Heb. 10,3: 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Die AT-Opfer konnten keine Sünden sühnen (Sie waren nur ein Hinweis auf das eine, kommende Opfer)</a:t>
            </a:r>
            <a:endParaRPr lang="de-DE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Ziel der </a:t>
            </a:r>
            <a:r>
              <a:rPr lang="de-DE" sz="2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Sühnetat</a:t>
            </a:r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Jesu: unsere Versöhnung </a:t>
            </a:r>
            <a:r>
              <a:rPr lang="de-DE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(1.Joh. 2,2 / 2.Kor. 5,19)</a:t>
            </a:r>
            <a:endParaRPr lang="de-DE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Jesus bleibt Hohepriester in Ewigkeit </a:t>
            </a:r>
            <a:r>
              <a:rPr lang="de-DE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(Heb. 7,17.24)</a:t>
            </a:r>
            <a:endParaRPr lang="de-DE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Christus vermittelt allen das Heil, die darum bitten, und ebnet den Zugang zum Vater</a:t>
            </a:r>
            <a:endParaRPr lang="de-DE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/>
            <a:r>
              <a:rPr lang="de-DE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Christus ist unser Anwalt, der beim Vater für uns Fürbitte einlegt </a:t>
            </a:r>
            <a:r>
              <a:rPr lang="de-DE" sz="2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(1.Joh. 2,1)</a:t>
            </a:r>
            <a:endParaRPr lang="de-DE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659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75A5D2E-59B7-456C-A8C5-DFE59241A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Die drei 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Ämter Jesu -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PROPHET</a:t>
            </a:r>
            <a:br>
              <a:rPr lang="de-DE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5. Mose 18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76B106-0F4E-4B2C-8A57-5114F8BB2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8299" y="361950"/>
            <a:ext cx="6543675" cy="6381750"/>
          </a:xfrm>
        </p:spPr>
        <p:txBody>
          <a:bodyPr anchor="ctr">
            <a:normAutofit/>
          </a:bodyPr>
          <a:lstStyle/>
          <a:p>
            <a:r>
              <a:rPr lang="de-DE" b="1" u="sng" dirty="0">
                <a:solidFill>
                  <a:srgbClr val="000000"/>
                </a:solidFill>
              </a:rPr>
              <a:t>Jesus Christus – prophetisches Amt</a:t>
            </a:r>
          </a:p>
          <a:p>
            <a:endParaRPr lang="de-DE" sz="1000" b="1" u="sng" dirty="0">
              <a:solidFill>
                <a:srgbClr val="000000"/>
              </a:solidFill>
            </a:endParaRPr>
          </a:p>
          <a:p>
            <a:pPr lvl="1"/>
            <a:r>
              <a:rPr lang="de-DE" sz="2800" dirty="0">
                <a:solidFill>
                  <a:srgbClr val="000000"/>
                </a:solidFill>
              </a:rPr>
              <a:t>Christus eröffnet den vollkommenen Willen Gottes (Hebr. 1,1)</a:t>
            </a:r>
          </a:p>
          <a:p>
            <a:pPr lvl="1"/>
            <a:r>
              <a:rPr lang="de-DE" sz="2800" dirty="0">
                <a:solidFill>
                  <a:srgbClr val="000000"/>
                </a:solidFill>
              </a:rPr>
              <a:t>Christus verkündigt die Nähe der Königsherrschaft Gottes (Mk. 1,15)</a:t>
            </a:r>
          </a:p>
          <a:p>
            <a:pPr lvl="1"/>
            <a:r>
              <a:rPr lang="de-DE" sz="2800" dirty="0">
                <a:solidFill>
                  <a:srgbClr val="000000"/>
                </a:solidFill>
              </a:rPr>
              <a:t>Christus verkündigt die zukünftigen Dinge (Mat. 24)</a:t>
            </a:r>
          </a:p>
          <a:p>
            <a:pPr lvl="1"/>
            <a:r>
              <a:rPr lang="de-DE" sz="2800" dirty="0">
                <a:solidFill>
                  <a:srgbClr val="000000"/>
                </a:solidFill>
              </a:rPr>
              <a:t>selbst im Totenreich wirkt Jesus prophetisch (1. Petr. 3,19; 4,6)</a:t>
            </a:r>
          </a:p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49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 descr="Ein Bild, das Gebäude, dunkel enthält.&#10;&#10;Automatisch generierte Beschreibung">
            <a:extLst>
              <a:ext uri="{FF2B5EF4-FFF2-40B4-BE49-F238E27FC236}">
                <a16:creationId xmlns:a16="http://schemas.microsoft.com/office/drawing/2014/main" id="{CC028EFC-CCF8-4D75-8696-6E4B56E715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8" b="825"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1C797FF-4948-4D38-9383-B721395F6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01853"/>
            <a:ext cx="9144000" cy="2900518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Christus durchbricht 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unsere Gottesferne.</a:t>
            </a: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 König, Priester und Prophet.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D3D3C3-8013-460D-9163-B1ACC6EC8C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616" y="4607170"/>
            <a:ext cx="10181492" cy="2057398"/>
          </a:xfrm>
        </p:spPr>
        <p:txBody>
          <a:bodyPr>
            <a:normAutofit fontScale="92500"/>
          </a:bodyPr>
          <a:lstStyle/>
          <a:p>
            <a:r>
              <a:rPr lang="de-DE" sz="3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sprach zu ihnen: Wer sagt denn ihr, dass ich sei? Mat 16,15</a:t>
            </a:r>
          </a:p>
          <a:p>
            <a:endParaRPr lang="de-DE" sz="300" b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DE" sz="3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hat uns ein Beispiel hinterlassen, </a:t>
            </a:r>
          </a:p>
          <a:p>
            <a:r>
              <a:rPr lang="de-DE" sz="3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damit wir seinen Fußstapfen nachfolgen. 1 </a:t>
            </a:r>
            <a:r>
              <a:rPr lang="de-DE" sz="3200" b="1" dirty="0" err="1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</a:t>
            </a:r>
            <a:r>
              <a:rPr lang="de-DE" sz="32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2,21</a:t>
            </a:r>
          </a:p>
        </p:txBody>
      </p:sp>
    </p:spTree>
    <p:extLst>
      <p:ext uri="{BB962C8B-B14F-4D97-AF65-F5344CB8AC3E}">
        <p14:creationId xmlns:p14="http://schemas.microsoft.com/office/powerpoint/2010/main" val="2015013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09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430</Words>
  <Application>Microsoft Office PowerPoint</Application>
  <PresentationFormat>Breitbild</PresentationFormat>
  <Paragraphs>52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Wingdings 3</vt:lpstr>
      <vt:lpstr>Ion</vt:lpstr>
      <vt:lpstr>Office</vt:lpstr>
      <vt:lpstr>Jesus Christus durchbricht unsere Gottesferne</vt:lpstr>
      <vt:lpstr>Gott hat den Menschen  nach seinem Ebenbild geschaffen,  damit der Mensch  den unsichtbaren Gott in der sichtbaren Welt  repräsentiert.</vt:lpstr>
      <vt:lpstr>PowerPoint-Präsentation</vt:lpstr>
      <vt:lpstr>PowerPoint-Präsentation</vt:lpstr>
      <vt:lpstr>Die drei  Ämter Jesu – KÖNIG Psalm 2</vt:lpstr>
      <vt:lpstr>Die drei  Ämter Jesu – PRIESTER Psalm 110</vt:lpstr>
      <vt:lpstr>Die drei  Ämter Jesu - PROPHET 5. Mose 18</vt:lpstr>
      <vt:lpstr>Jesus Christus durchbricht  unsere Gottesferne.  Als König, Priester und Prophet.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 Matthies</dc:creator>
  <cp:lastModifiedBy>Johann Matthies</cp:lastModifiedBy>
  <cp:revision>8</cp:revision>
  <dcterms:created xsi:type="dcterms:W3CDTF">2019-06-15T21:35:35Z</dcterms:created>
  <dcterms:modified xsi:type="dcterms:W3CDTF">2019-06-16T06:41:01Z</dcterms:modified>
</cp:coreProperties>
</file>