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73" r:id="rId3"/>
    <p:sldId id="262" r:id="rId4"/>
    <p:sldId id="257" r:id="rId5"/>
    <p:sldId id="258" r:id="rId6"/>
    <p:sldId id="275" r:id="rId7"/>
    <p:sldId id="272" r:id="rId8"/>
    <p:sldId id="259" r:id="rId9"/>
    <p:sldId id="260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85"/>
    <p:restoredTop sz="94674"/>
  </p:normalViewPr>
  <p:slideViewPr>
    <p:cSldViewPr snapToGrid="0">
      <p:cViewPr varScale="1">
        <p:scale>
          <a:sx n="120" d="100"/>
          <a:sy n="120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Georg Klassen" userId="290f85df-8b22-41e9-b70e-c65f0fda436e" providerId="ADAL" clId="{38CC8464-C7E7-445B-8988-9B6DBAB6CDD7}"/>
    <pc:docChg chg="undo custSel addSld modSld">
      <pc:chgData name="Hans Georg Klassen" userId="290f85df-8b22-41e9-b70e-c65f0fda436e" providerId="ADAL" clId="{38CC8464-C7E7-445B-8988-9B6DBAB6CDD7}" dt="2018-01-21T18:10:55.606" v="96"/>
      <pc:docMkLst>
        <pc:docMk/>
      </pc:docMkLst>
      <pc:sldChg chg="modSp">
        <pc:chgData name="Hans Georg Klassen" userId="290f85df-8b22-41e9-b70e-c65f0fda436e" providerId="ADAL" clId="{38CC8464-C7E7-445B-8988-9B6DBAB6CDD7}" dt="2018-01-21T17:34:52.332" v="54" actId="20577"/>
        <pc:sldMkLst>
          <pc:docMk/>
          <pc:sldMk cId="1488339442" sldId="256"/>
        </pc:sldMkLst>
        <pc:spChg chg="mod">
          <ac:chgData name="Hans Georg Klassen" userId="290f85df-8b22-41e9-b70e-c65f0fda436e" providerId="ADAL" clId="{38CC8464-C7E7-445B-8988-9B6DBAB6CDD7}" dt="2018-01-21T17:34:52.332" v="54" actId="20577"/>
          <ac:spMkLst>
            <pc:docMk/>
            <pc:sldMk cId="1488339442" sldId="256"/>
            <ac:spMk id="3" creationId="{0745C835-902A-DC49-B36B-2232AB18EFE6}"/>
          </ac:spMkLst>
        </pc:spChg>
      </pc:sldChg>
      <pc:sldChg chg="addSp delSp modSp">
        <pc:chgData name="Hans Georg Klassen" userId="290f85df-8b22-41e9-b70e-c65f0fda436e" providerId="ADAL" clId="{38CC8464-C7E7-445B-8988-9B6DBAB6CDD7}" dt="2018-01-21T17:33:19.985" v="26" actId="20577"/>
        <pc:sldMkLst>
          <pc:docMk/>
          <pc:sldMk cId="3190389593" sldId="257"/>
        </pc:sldMkLst>
        <pc:spChg chg="add del mod">
          <ac:chgData name="Hans Georg Klassen" userId="290f85df-8b22-41e9-b70e-c65f0fda436e" providerId="ADAL" clId="{38CC8464-C7E7-445B-8988-9B6DBAB6CDD7}" dt="2018-01-21T17:33:19.985" v="26" actId="20577"/>
          <ac:spMkLst>
            <pc:docMk/>
            <pc:sldMk cId="3190389593" sldId="257"/>
            <ac:spMk id="2" creationId="{FF1A0EA3-B27C-8C48-9867-B81135F73CD9}"/>
          </ac:spMkLst>
        </pc:spChg>
        <pc:spChg chg="mod">
          <ac:chgData name="Hans Georg Klassen" userId="290f85df-8b22-41e9-b70e-c65f0fda436e" providerId="ADAL" clId="{38CC8464-C7E7-445B-8988-9B6DBAB6CDD7}" dt="2018-01-21T17:33:05.415" v="11" actId="255"/>
          <ac:spMkLst>
            <pc:docMk/>
            <pc:sldMk cId="3190389593" sldId="257"/>
            <ac:spMk id="3" creationId="{F10BC872-C5BD-D544-9D76-30AC051540A8}"/>
          </ac:spMkLst>
        </pc:spChg>
      </pc:sldChg>
      <pc:sldChg chg="modSp">
        <pc:chgData name="Hans Georg Klassen" userId="290f85df-8b22-41e9-b70e-c65f0fda436e" providerId="ADAL" clId="{38CC8464-C7E7-445B-8988-9B6DBAB6CDD7}" dt="2018-01-21T17:34:31.169" v="53" actId="255"/>
        <pc:sldMkLst>
          <pc:docMk/>
          <pc:sldMk cId="3514185138" sldId="258"/>
        </pc:sldMkLst>
        <pc:spChg chg="mod">
          <ac:chgData name="Hans Georg Klassen" userId="290f85df-8b22-41e9-b70e-c65f0fda436e" providerId="ADAL" clId="{38CC8464-C7E7-445B-8988-9B6DBAB6CDD7}" dt="2018-01-21T17:34:03.276" v="49" actId="20577"/>
          <ac:spMkLst>
            <pc:docMk/>
            <pc:sldMk cId="3514185138" sldId="258"/>
            <ac:spMk id="2" creationId="{F92C9AA5-9A11-BD40-8CEC-9832C638D4E3}"/>
          </ac:spMkLst>
        </pc:spChg>
        <pc:spChg chg="mod">
          <ac:chgData name="Hans Georg Klassen" userId="290f85df-8b22-41e9-b70e-c65f0fda436e" providerId="ADAL" clId="{38CC8464-C7E7-445B-8988-9B6DBAB6CDD7}" dt="2018-01-21T17:34:31.169" v="53" actId="255"/>
          <ac:spMkLst>
            <pc:docMk/>
            <pc:sldMk cId="3514185138" sldId="258"/>
            <ac:spMk id="3" creationId="{4E9DFEE6-0C2F-CC43-BBE4-FDC66B3A2348}"/>
          </ac:spMkLst>
        </pc:spChg>
      </pc:sldChg>
      <pc:sldChg chg="modSp">
        <pc:chgData name="Hans Georg Klassen" userId="290f85df-8b22-41e9-b70e-c65f0fda436e" providerId="ADAL" clId="{38CC8464-C7E7-445B-8988-9B6DBAB6CDD7}" dt="2018-01-21T17:42:08.409" v="92" actId="27636"/>
        <pc:sldMkLst>
          <pc:docMk/>
          <pc:sldMk cId="3615412490" sldId="259"/>
        </pc:sldMkLst>
        <pc:spChg chg="mod">
          <ac:chgData name="Hans Georg Klassen" userId="290f85df-8b22-41e9-b70e-c65f0fda436e" providerId="ADAL" clId="{38CC8464-C7E7-445B-8988-9B6DBAB6CDD7}" dt="2018-01-21T17:35:51.192" v="61" actId="20577"/>
          <ac:spMkLst>
            <pc:docMk/>
            <pc:sldMk cId="3615412490" sldId="259"/>
            <ac:spMk id="2" creationId="{805C295D-A1BC-0340-8578-349F45C0FB03}"/>
          </ac:spMkLst>
        </pc:spChg>
        <pc:spChg chg="mod">
          <ac:chgData name="Hans Georg Klassen" userId="290f85df-8b22-41e9-b70e-c65f0fda436e" providerId="ADAL" clId="{38CC8464-C7E7-445B-8988-9B6DBAB6CDD7}" dt="2018-01-21T17:42:08.409" v="92" actId="27636"/>
          <ac:spMkLst>
            <pc:docMk/>
            <pc:sldMk cId="3615412490" sldId="259"/>
            <ac:spMk id="3" creationId="{989A331F-15C1-0443-A56C-01159479EBE8}"/>
          </ac:spMkLst>
        </pc:spChg>
      </pc:sldChg>
      <pc:sldChg chg="modSp add">
        <pc:chgData name="Hans Georg Klassen" userId="290f85df-8b22-41e9-b70e-c65f0fda436e" providerId="ADAL" clId="{38CC8464-C7E7-445B-8988-9B6DBAB6CDD7}" dt="2018-01-21T18:10:55.606" v="96"/>
        <pc:sldMkLst>
          <pc:docMk/>
          <pc:sldMk cId="3181677790" sldId="260"/>
        </pc:sldMkLst>
        <pc:spChg chg="mod">
          <ac:chgData name="Hans Georg Klassen" userId="290f85df-8b22-41e9-b70e-c65f0fda436e" providerId="ADAL" clId="{38CC8464-C7E7-445B-8988-9B6DBAB6CDD7}" dt="2018-01-21T18:10:55.606" v="96"/>
          <ac:spMkLst>
            <pc:docMk/>
            <pc:sldMk cId="3181677790" sldId="260"/>
            <ac:spMk id="3" creationId="{02587FCA-1327-4325-B2D3-2A970ED211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70C6C-905F-8D46-B4F3-1E932DA08C2E}" type="datetimeFigureOut">
              <a:rPr lang="de-DE" smtClean="0"/>
              <a:t>13.03.18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950CE9-5C44-0944-B5D5-9B55DF8E39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420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imgres?imgurl=https://gutezitate.com/zitate-bilder/zitat-viel-kalte-ist-unter-den-menschen-weil-wir-nicht-wagen-uns-so-herzlich-zu-geben-wie-wir-sind-albert-schweitzer-275330.jpg&amp;imgrefurl=https://gutezitate.com/zitat/275330&amp;docid=5pcVzQdrTUq4eM&amp;tbnid=BW7bhbwuxiql7M:&amp;vet=10ahUKEwj5kZ-Y7onZAhXSLFAKHSxtDEcQMwg_KAIwAg..i&amp;w=850&amp;h=400&amp;bih=538&amp;biw=831&amp;q=herzlich%20menschen&amp;ved=0ahUKEwj5kZ-Y7onZAhXSLFAKHSxtDEcQMwg_KAIwAg&amp;iact=mrc&amp;uact=8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>
                <a:hlinkClick r:id="rId3"/>
              </a:rPr>
              <a:t>850 × 400 - gutezitate.com</a:t>
            </a:r>
            <a:endParaRPr lang="de-D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>
              <a:hlinkClick r:id="rId3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950CE9-5C44-0944-B5D5-9B55DF8E391F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1459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3/13/18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3/13/18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de/url?sa=i&amp;rct=j&amp;q=&amp;esrc=s&amp;source=images&amp;cd=&amp;ved=0ahUKEwiO1uziz4nZAhUP3qQKHXtYCiYQjRwIBw&amp;url=https://www.fearlessmotivation.com/2017/03/30/george-bernard-shaw-quotes/&amp;psig=AOvVaw0Hd389Ae78zoN8famGINwD&amp;ust=151774308123766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de/url?sa=i&amp;rct=j&amp;q=&amp;esrc=s&amp;source=images&amp;cd=&amp;ved=0ahUKEwjCj-e0zonZAhUM2aQKHXqQBnoQjRwIBw&amp;url=https://jungefreiheit.de/?attachment_id%3D143358%26postidd%3D143347&amp;psig=AOvVaw3M_zdbp66FzMF5nL3ZUFkR&amp;ust=151774272411142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de/url?sa=i&amp;rct=j&amp;q=&amp;esrc=s&amp;source=images&amp;cd=&amp;ved=0ahUKEwjIhJCc0YnZAhXHKOwKHYYaB3UQjRwIBw&amp;url=http://www.simple2wed.com/blog/2017/01/26/santa-monica-beach-wedding/&amp;psig=AOvVaw3YqMhrVed6Uzyp9Au3wsaO&amp;ust=151774345143528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de/url?sa=i&amp;rct=j&amp;q=&amp;esrc=s&amp;source=images&amp;cd=&amp;ved=0ahUKEwjswZC104nZAhWKUlAKHSsdCwQQjRwIBw&amp;url=http://www.kinokalender.com/film8196_jonas-stell-dir-vor-es-ist-schule-und-du-musst-wieder-hin.html&amp;psig=AOvVaw2V9RJRlmrnW1CtHEX3VvHU&amp;ust=15177440448620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google.de/url?sa=i&amp;rct=j&amp;q=&amp;esrc=s&amp;source=images&amp;cd=&amp;ved=0ahUKEwjT-tfD1InZAhXEY1AKHbGhD8sQjRwIBw&amp;url=https://danielrehn.wordpress.com/2012/08/12/die-feine-grenze-demut/&amp;psig=AOvVaw0oEeUw14eiwbdIvXzoiP8o&amp;ust=151774428342221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de/url?sa=i&amp;rct=j&amp;q=&amp;esrc=s&amp;source=images&amp;cd=&amp;ved=0ahUKEwjQwuzf1onZAhVNr6QKHaFHDYQQjRwIBw&amp;url=https://josefschule-kupferdreh.essen.de/pages/aktuell/aktionen-2014/januar-bis-ostern.php&amp;psig=AOvVaw0q2cRwxaF8IzYNpxTeCRZj&amp;ust=1517744923272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hyperlink" Target="https://www.google.de/url?sa=i&amp;rct=j&amp;q=&amp;esrc=s&amp;source=images&amp;cd=&amp;ved=0ahUKEwiU1P-N14nZAhUJ2qQKHWVbBLUQjRwIBw&amp;url=http://www.alamy.de/stockfoto-leere-tische-und-stuhle-5438571.html&amp;psig=AOvVaw2tR_1ymK3vXSQeNf1pA9UG&amp;ust=151774500881835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de/url?sa=i&amp;rct=j&amp;q=&amp;esrc=s&amp;source=images&amp;cd=&amp;ved=0ahUKEwivvZCa4InZAhXKaFAKHSqNCR8QjRwIBw&amp;url=http://www.spiegel.de/wissenschaft/mensch/laestern-schmierstoff-zwischen-menschen-a-1147818.html&amp;psig=AOvVaw2f1pSDDUmgCTPHEdg5MSIh&amp;ust=1517747498174101" TargetMode="External"/><Relationship Id="rId2" Type="http://schemas.openxmlformats.org/officeDocument/2006/relationships/hyperlink" Target="https://www.google.de/imgres?imgurl=http://cdn1.spiegel.de/images/image-1142018-860_poster_16x9-jevt-1142018.jpg&amp;imgrefurl=http://www.spiegel.de/wissenschaft/mensch/laestern-schmierstoff-zwischen-menschen-a-1147818.html&amp;docid=YTbCDkie6j0AmM&amp;tbnid=uThG1WFjxI9bAM:&amp;vet=10ahUKEwjO3f-U4InZAhUHZ1AKHUlDDnEQMwg_KAIwAg..i&amp;w=860&amp;h=484&amp;bih=538&amp;biw=831&amp;q=l%C3%A4stern&amp;ved=0ahUKEwjO3f-U4InZAhUHZ1AKHUlDDnEQMwg_KAIwAg&amp;iact=mrc&amp;uact=8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google.de/url?sa=i&amp;rct=j&amp;q=&amp;esrc=s&amp;source=images&amp;cd=&amp;ved=0ahUKEwjbwKKd4YnZAhXFZFAKHcPQA8kQjRwIBw&amp;url=http://www.othman-moschee.de/luegen/&amp;psig=AOvVaw2QH-GPx2IEN2QOQ2fiulDs&amp;ust=1517747705896622" TargetMode="Externa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de/url?sa=i&amp;rct=j&amp;q=&amp;esrc=s&amp;source=images&amp;cd=&amp;ved=0ahUKEwjF8Jn04YnZAhUKfFAKHUKlBccQjRwIBw&amp;url=https://www.123rf.com/photo_11964342_the-letter-sealed-by-a-stamp-with-heart-ideal-for-valentines-card-wedding-or-any-love-related-theme.html&amp;psig=AOvVaw2bqko0rBtzHeMfVsYpTttq&amp;ust=151774794773323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de/url?sa=i&amp;rct=j&amp;q=&amp;esrc=s&amp;source=images&amp;cd=&amp;ved=0ahUKEwiEpM2O6YnZAhVKa1AKHTrTCVIQjRwIBw&amp;url=http://www.stadt-koeln.de/leben-in-koeln/soziales/soziale-leistungen-fuer-auslaender&amp;psig=AOvVaw0iyCZrKH-Yn78lK-SEtT3n&amp;ust=1517749884065180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de/url?sa=i&amp;rct=j&amp;q=&amp;esrc=s&amp;source=images&amp;cd=&amp;ved=0ahUKEwinlJCJ64nZAhUGLlAKHUTlDqwQjRwIBw&amp;url=http://www.abendzeitung-muenchen.de/inhalt.kapitulation-in-der-bundesliga-vor-ligastart-alle-zittern-vor-dem-fc-bayern.d59bc160-e4c5-40f8-803c-bd1859209a94.html&amp;psig=AOvVaw38jw_WiX_aOMMpK2lgutML&amp;ust=1517750399659153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www.google.de/url?sa=i&amp;rct=j&amp;q=&amp;esrc=s&amp;source=images&amp;cd=&amp;ved=0ahUKEwiy176X7InZAhVDYlAKHRtPAioQjRwIBw&amp;url=http://www.medienwerkstatt-online.de/lws_wissen/vorlagen/showcard.php?id%3D24156&amp;psig=AOvVaw10Fveld6r0trrH_eKt3E6F&amp;ust=1517750558648726" TargetMode="External"/><Relationship Id="rId2" Type="http://schemas.openxmlformats.org/officeDocument/2006/relationships/hyperlink" Target="https://www.google.de/url?sa=i&amp;rct=j&amp;q=&amp;esrc=s&amp;source=images&amp;cd=&amp;ved=0ahUKEwjP5aOa6onZAhUEUlAKHal2BsUQjRwIBw&amp;url=https://www.colourbox.de/vektor/geschrei-frau-vektor-3780756&amp;psig=AOvVaw0mv25WoKM7_Mq_sNudoWvk&amp;ust=15177501712117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de/url?sa=i&amp;rct=j&amp;q=&amp;esrc=s&amp;source=images&amp;cd=&amp;ved=0ahUKEwizkJbv6onZAhVBJFAKHa-HDOoQjRwIBw&amp;url=http://de.namespedia.com/details/Grimmig&amp;psig=AOvVaw1cz3lbl1CxW8FQMSvQsi3k&amp;ust=1517750366639823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0" Type="http://schemas.openxmlformats.org/officeDocument/2006/relationships/hyperlink" Target="https://www.google.de/url?sa=i&amp;rct=j&amp;q=&amp;esrc=s&amp;source=images&amp;cd=&amp;ved=0ahUKEwjFj5Gz64nZAhUBIVAKHZw7BjoQjRwIBw&amp;url=http://www.bravo.de/dr-sommer/laestern-so-wehrst-du-dich-252465.html&amp;psig=AOvVaw3DuSiAyc00Ij5ukJ-1Iahc&amp;ust=1517750470127987" TargetMode="External"/><Relationship Id="rId4" Type="http://schemas.openxmlformats.org/officeDocument/2006/relationships/hyperlink" Target="https://www.google.de/imgres?imgurl=http://cdn1us.denofgeek.com/sites/denofgeekus/files/styles/main_wide/public/hugh_jackman.jpg?itok%3D1Z74WCp-&amp;imgrefurl=http://www.denofgeek.com/us/movies/the-odyssey/248580/hugh-jackman-eyed-for-lead-in-the-odyssey&amp;docid=vGq6xAHwdV1zAM&amp;tbnid=VZ_5CH0gPu3uWM:&amp;vet=1&amp;w=825&amp;h=464&amp;bih=538&amp;biw=831&amp;ved=0ahUKEwi6-avV6onZAhXCJFAKHTmpA3kQxiAIFigB&amp;iact=c&amp;ictx=1" TargetMode="External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google.de/url?sa=i&amp;rct=j&amp;q=&amp;esrc=s&amp;source=images&amp;cd=&amp;ved=0ahUKEwjrysHz7YnZAhWSLFAKHcOjACwQjRwIBw&amp;url=http://www.geo.de/reisen/community/bild/610151/Kunming-China-immer-freundlich&amp;psig=AOvVaw07F7tQPjqgI-0Q59KF2gCp&amp;ust=1517751178181785" TargetMode="External"/><Relationship Id="rId7" Type="http://schemas.openxmlformats.org/officeDocument/2006/relationships/hyperlink" Target="https://www.google.de/url?sa=i&amp;rct=j&amp;q=&amp;esrc=s&amp;source=images&amp;cd=&amp;ved=0ahUKEwjjtfWg74nZAhUIPVAKHZkbAYMQjRwIBw&amp;url=https://www.zaubereinmaleins.de/kommentare/motto-des-monats-sich-entschuldigen....801/&amp;psig=AOvVaw2rDsKD9g8vdc33Z2ye4Q5n&amp;ust=151775144971475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google.de/url?sa=i&amp;rct=j&amp;q=&amp;esrc=s&amp;source=images&amp;cd=&amp;ved=0ahUKEwik4OHP7onZAhVCEVAKHcY2BUcQjRwIBw&amp;url=https://gutezitate.com/zitat/275330&amp;psig=AOvVaw0tPrMWLE1GJ2wPAQl87jg2&amp;ust=1517751263188785" TargetMode="External"/><Relationship Id="rId10" Type="http://schemas.openxmlformats.org/officeDocument/2006/relationships/image" Target="../media/image28.jpeg"/><Relationship Id="rId4" Type="http://schemas.openxmlformats.org/officeDocument/2006/relationships/image" Target="../media/image25.jpeg"/><Relationship Id="rId9" Type="http://schemas.openxmlformats.org/officeDocument/2006/relationships/hyperlink" Target="https://www.google.de/url?sa=i&amp;rct=j&amp;q=&amp;esrc=s&amp;source=images&amp;cd=&amp;ved=0ahUKEwjxvqGB8InZAhWEKlAKHXaJBcEQjRwIBw&amp;url=http://www.keine-tricks-nur-jesus.de/2015-08/wie-sieht-gott-meine-suenden.html&amp;psig=AOvVaw0Ovmv5e5B3u3l032vaKrDv&amp;ust=1517751665477968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de/url?sa=i&amp;rct=j&amp;q=&amp;esrc=s&amp;source=images&amp;cd=&amp;ved=0ahUKEwjIm9ju1pHZAhVEZlAKHTqdDWsQjRwIBw&amp;url=https://plus.google.com/101780781691359530345&amp;psig=AOvVaw3lwZl1eMupJ6MoGXSRxkXY&amp;ust=1518019836748727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de/url?sa=i&amp;rct=j&amp;q=&amp;esrc=s&amp;source=images&amp;cd=&amp;ved=0ahUKEwjSzpXVzYnZAhXEyKQKHVOiDvkQjRwIBw&amp;url=https://www.portemonnaie.org/v2/&amp;psig=AOvVaw1r47IlLQJ9xnY8nSizPlpl&amp;ust=15177425273046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www.google.de/url?sa=i&amp;rct=j&amp;q=&amp;esrc=s&amp;source=images&amp;cd=&amp;ved=0ahUKEwinp7T9zYnZAhWPCewKHScBBAsQjRwIBw&amp;url=https://www.wandtattoos.de/products/zitate/leben/die-familie-ist-die-heimat.html&amp;psig=AOvVaw02LsXyz1G4eCZklpgvDkVn&amp;ust=151774259658511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EF6497-B03D-0642-ADBF-DE4849D3B2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Anweisung für ein neues leben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45C835-902A-DC49-B36B-2232AB18E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Epheser 4,25-32</a:t>
            </a:r>
          </a:p>
        </p:txBody>
      </p:sp>
    </p:spTree>
    <p:extLst>
      <p:ext uri="{BB962C8B-B14F-4D97-AF65-F5344CB8AC3E}">
        <p14:creationId xmlns:p14="http://schemas.microsoft.com/office/powerpoint/2010/main" val="148833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90303-A2E3-5E47-9A1F-0C0E04957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551" y="413534"/>
            <a:ext cx="9603275" cy="1049235"/>
          </a:xfrm>
        </p:spPr>
        <p:txBody>
          <a:bodyPr/>
          <a:lstStyle/>
          <a:p>
            <a:r>
              <a:rPr lang="de-DE" dirty="0"/>
              <a:t>Vers 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1693C1-FD71-5440-B13C-686FFA944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893" y="2122938"/>
            <a:ext cx="9603275" cy="3450613"/>
          </a:xfrm>
        </p:spPr>
        <p:txBody>
          <a:bodyPr/>
          <a:lstStyle/>
          <a:p>
            <a:r>
              <a:rPr lang="de-DE" dirty="0"/>
              <a:t>Zürnt ihr, so sündigt nicht; lasst die Sonne nicht über eurem Zorn untergehen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B2243500-B406-7446-8D75-23468769BA60}"/>
              </a:ext>
            </a:extLst>
          </p:cNvPr>
          <p:cNvSpPr txBox="1"/>
          <p:nvPr/>
        </p:nvSpPr>
        <p:spPr>
          <a:xfrm>
            <a:off x="1065749" y="2712337"/>
            <a:ext cx="3953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Das größte Übel, das wir unseren Mitmenschen antun können, ist nicht, sie zu hassen, sondern ihnen gegenüber gleichgültig zu sein. Das ist absolute Unmenschlichkeit.</a:t>
            </a:r>
          </a:p>
        </p:txBody>
      </p:sp>
      <p:pic>
        <p:nvPicPr>
          <p:cNvPr id="2052" name="Picture 4" descr="Bildergebnis für George Bernard Shaw">
            <a:hlinkClick r:id="rId2"/>
            <a:extLst>
              <a:ext uri="{FF2B5EF4-FFF2-40B4-BE49-F238E27FC236}">
                <a16:creationId xmlns:a16="http://schemas.microsoft.com/office/drawing/2014/main" id="{7E1FDBE5-C743-8047-A1A8-CC3189F26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5" y="2712337"/>
            <a:ext cx="4471947" cy="238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1C5BE22-BF74-D145-A1A1-063567D3DF60}"/>
              </a:ext>
            </a:extLst>
          </p:cNvPr>
          <p:cNvSpPr txBox="1"/>
          <p:nvPr/>
        </p:nvSpPr>
        <p:spPr>
          <a:xfrm>
            <a:off x="6253215" y="5227846"/>
            <a:ext cx="447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George Bernard Shaw</a:t>
            </a:r>
          </a:p>
        </p:txBody>
      </p:sp>
    </p:spTree>
    <p:extLst>
      <p:ext uri="{BB962C8B-B14F-4D97-AF65-F5344CB8AC3E}">
        <p14:creationId xmlns:p14="http://schemas.microsoft.com/office/powerpoint/2010/main" val="30373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D9CFBE7-A100-9346-BA31-84471C209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26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71271E-4F8B-E14A-9297-DF8A8EC00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4009" y="2116631"/>
            <a:ext cx="9603275" cy="3450613"/>
          </a:xfrm>
        </p:spPr>
        <p:txBody>
          <a:bodyPr/>
          <a:lstStyle/>
          <a:p>
            <a:r>
              <a:rPr lang="de-DE" dirty="0"/>
              <a:t>Zürnt ihr, so sündigt nicht; lasst die Sonne nicht über eurem Zorn untergehen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Picture 2" descr="Bildergebnis für ehepaar">
            <a:hlinkClick r:id="rId2"/>
            <a:extLst>
              <a:ext uri="{FF2B5EF4-FFF2-40B4-BE49-F238E27FC236}">
                <a16:creationId xmlns:a16="http://schemas.microsoft.com/office/drawing/2014/main" id="{60708C58-AA41-C141-8488-86B737868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55" y="2898096"/>
            <a:ext cx="38608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Ähnliches Foto">
            <a:hlinkClick r:id="rId4"/>
            <a:extLst>
              <a:ext uri="{FF2B5EF4-FFF2-40B4-BE49-F238E27FC236}">
                <a16:creationId xmlns:a16="http://schemas.microsoft.com/office/drawing/2014/main" id="{F2078D2C-F767-B646-9729-4222DB1BB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009" y="2898096"/>
            <a:ext cx="4399628" cy="247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714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30809A-DA82-A346-95D6-DB2358DC3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27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F11889A-10B5-FB40-8419-61AD845A0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365" y="1978573"/>
            <a:ext cx="9603275" cy="3450613"/>
          </a:xfrm>
        </p:spPr>
        <p:txBody>
          <a:bodyPr/>
          <a:lstStyle/>
          <a:p>
            <a:r>
              <a:rPr lang="de-DE" sz="3200" b="1" dirty="0"/>
              <a:t>und gebt nicht Raum dem Teufel.</a:t>
            </a:r>
          </a:p>
          <a:p>
            <a:pPr lvl="1"/>
            <a:r>
              <a:rPr lang="de-DE" dirty="0"/>
              <a:t>Lügen führt zum Lügen.</a:t>
            </a:r>
          </a:p>
          <a:p>
            <a:pPr lvl="1"/>
            <a:r>
              <a:rPr lang="de-DE" dirty="0"/>
              <a:t>Sünden belasten mich (Psalm 32). </a:t>
            </a:r>
          </a:p>
          <a:p>
            <a:pPr lvl="1"/>
            <a:r>
              <a:rPr lang="de-DE" dirty="0"/>
              <a:t>Sei demütig!!!</a:t>
            </a:r>
          </a:p>
          <a:p>
            <a:pPr lvl="1"/>
            <a:endParaRPr lang="de-DE" dirty="0"/>
          </a:p>
        </p:txBody>
      </p:sp>
      <p:pic>
        <p:nvPicPr>
          <p:cNvPr id="4102" name="Picture 6" descr="Bildergebnis für abschreiben">
            <a:hlinkClick r:id="rId2"/>
            <a:extLst>
              <a:ext uri="{FF2B5EF4-FFF2-40B4-BE49-F238E27FC236}">
                <a16:creationId xmlns:a16="http://schemas.microsoft.com/office/drawing/2014/main" id="{0765AD03-FFFA-7D47-BED3-65CB4A18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3382" y="115658"/>
            <a:ext cx="38608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853A50B-4A25-FA47-A21C-AC386402DEDA}"/>
              </a:ext>
            </a:extLst>
          </p:cNvPr>
          <p:cNvSpPr txBox="1"/>
          <p:nvPr/>
        </p:nvSpPr>
        <p:spPr>
          <a:xfrm>
            <a:off x="6394494" y="2881937"/>
            <a:ext cx="5169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3 Denn da ich es wollte verschweigen, verschmachteten meine Gebeine durch mein tägliches Klagen.</a:t>
            </a:r>
          </a:p>
          <a:p>
            <a:r>
              <a:rPr lang="de-DE" dirty="0"/>
              <a:t>4 Denn deine Hand lag Tag und Nacht schwer auf mir,</a:t>
            </a:r>
          </a:p>
          <a:p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1F9E503-80B6-D542-86F9-C10D7BA65998}"/>
              </a:ext>
            </a:extLst>
          </p:cNvPr>
          <p:cNvSpPr txBox="1"/>
          <p:nvPr/>
        </p:nvSpPr>
        <p:spPr>
          <a:xfrm>
            <a:off x="1016451" y="3873997"/>
            <a:ext cx="50501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r>
              <a:rPr lang="de-DE" dirty="0"/>
              <a:t>5 Darum bekannte ich dir meine Sünde, und meine Schuld verhehlte ich nicht. Ich sprach: Ich will dem HERRN meine Übertretungen bekennen. Da vergabst du mir die Schuld meiner Sünde.</a:t>
            </a:r>
          </a:p>
          <a:p>
            <a:endParaRPr lang="de-DE" dirty="0"/>
          </a:p>
        </p:txBody>
      </p:sp>
      <p:pic>
        <p:nvPicPr>
          <p:cNvPr id="4104" name="Picture 8" descr="Bildergebnis für demütig">
            <a:hlinkClick r:id="rId4"/>
            <a:extLst>
              <a:ext uri="{FF2B5EF4-FFF2-40B4-BE49-F238E27FC236}">
                <a16:creationId xmlns:a16="http://schemas.microsoft.com/office/drawing/2014/main" id="{5101CA75-848A-B94B-9481-0D2CFEE81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70" y="4315434"/>
            <a:ext cx="38608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24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B07F19-120C-6B41-969F-4DE98FDBD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149" y="709926"/>
            <a:ext cx="9603275" cy="1049235"/>
          </a:xfrm>
        </p:spPr>
        <p:txBody>
          <a:bodyPr/>
          <a:lstStyle/>
          <a:p>
            <a:r>
              <a:rPr lang="de-DE" dirty="0"/>
              <a:t>Vers 28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AB5672-A77F-884B-9214-08886DBB9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Wer gestohlen hat, der stehle nicht mehr, sondern arbeite und schaffe mit eigenen Händen das nötige Gut, damit er dem Bedürftigen abgeben kann.</a:t>
            </a:r>
          </a:p>
        </p:txBody>
      </p:sp>
      <p:pic>
        <p:nvPicPr>
          <p:cNvPr id="5124" name="Picture 4" descr="Ähnliches Foto">
            <a:hlinkClick r:id="rId2"/>
            <a:extLst>
              <a:ext uri="{FF2B5EF4-FFF2-40B4-BE49-F238E27FC236}">
                <a16:creationId xmlns:a16="http://schemas.microsoft.com/office/drawing/2014/main" id="{EA5C267F-ED87-4C44-9E4B-A3F6012CB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286" y="3015418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ildergebnis für leere tische">
            <a:hlinkClick r:id="rId4"/>
            <a:extLst>
              <a:ext uri="{FF2B5EF4-FFF2-40B4-BE49-F238E27FC236}">
                <a16:creationId xmlns:a16="http://schemas.microsoft.com/office/drawing/2014/main" id="{EBC13BF9-BE32-E045-A894-2AB6B6DB8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92" y="3015418"/>
            <a:ext cx="3860800" cy="27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Ähnliches Foto">
            <a:hlinkClick r:id="rId2"/>
            <a:extLst>
              <a:ext uri="{FF2B5EF4-FFF2-40B4-BE49-F238E27FC236}">
                <a16:creationId xmlns:a16="http://schemas.microsoft.com/office/drawing/2014/main" id="{CCA3880A-7BE6-C846-9489-182FFD379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64" y="3015418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779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0CCC8-D187-854A-B4CA-2FD60444F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29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7A036EC-1CE5-2147-AEF0-F2F46DBD23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Lasst kein faules Geschwätz aus eurem Mund gehen, sondern redet, was gut ist, was erbaut und was notwendig ist, damit es Gnade bringe denen, die es hören. </a:t>
            </a:r>
          </a:p>
          <a:p>
            <a:pPr lvl="1"/>
            <a:endParaRPr lang="de-DE" dirty="0"/>
          </a:p>
          <a:p>
            <a:pPr lvl="1"/>
            <a:r>
              <a:rPr lang="de-DE" dirty="0"/>
              <a:t>Ich sage euch aber, dass die Menschen Rechenschaft geben müssen am Tage des Gerichts von jedem nichtsnutzigen Wort, dass sie reden.		Matth.12,36</a:t>
            </a:r>
          </a:p>
        </p:txBody>
      </p:sp>
      <p:sp>
        <p:nvSpPr>
          <p:cNvPr id="5" name="AutoShape 2" descr="Bildergebnis für lästern">
            <a:hlinkClick r:id="rId2"/>
            <a:extLst>
              <a:ext uri="{FF2B5EF4-FFF2-40B4-BE49-F238E27FC236}">
                <a16:creationId xmlns:a16="http://schemas.microsoft.com/office/drawing/2014/main" id="{85B3C5AA-407D-DC41-BF67-9B828FB3763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2746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148" name="Picture 4" descr="Bildergebnis für lästern">
            <a:hlinkClick r:id="rId3"/>
            <a:extLst>
              <a:ext uri="{FF2B5EF4-FFF2-40B4-BE49-F238E27FC236}">
                <a16:creationId xmlns:a16="http://schemas.microsoft.com/office/drawing/2014/main" id="{A760F4A5-F9BA-B34D-8BDD-923FB61E4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4254371"/>
            <a:ext cx="38608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ildergebnis für lügen">
            <a:hlinkClick r:id="rId5"/>
            <a:extLst>
              <a:ext uri="{FF2B5EF4-FFF2-40B4-BE49-F238E27FC236}">
                <a16:creationId xmlns:a16="http://schemas.microsoft.com/office/drawing/2014/main" id="{6C089BE6-86F7-1A4D-8101-EE1C2E206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62" y="4254371"/>
            <a:ext cx="4286992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76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40B3E-B886-CB4D-A47C-1D6456A13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30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FEAA4F-8C0B-F446-9FD2-0C4265A78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Und betrübt nicht den Heiligen Geist Gottes, mit dem ihr versiegelt seid für den Tag der Erlösung. </a:t>
            </a:r>
          </a:p>
          <a:p>
            <a:pPr marL="0" indent="0">
              <a:buNone/>
            </a:pPr>
            <a:r>
              <a:rPr lang="de-DE" dirty="0"/>
              <a:t>	Durch ihn werdet auch ihr mit erbaut zu einer Wohnung Gottes im Geist.</a:t>
            </a:r>
          </a:p>
          <a:p>
            <a:pPr marL="0" indent="0">
              <a:buNone/>
            </a:pPr>
            <a:r>
              <a:rPr lang="de-DE" dirty="0"/>
              <a:t>							Epheser 2,22</a:t>
            </a:r>
          </a:p>
          <a:p>
            <a:pPr marL="0" indent="0">
              <a:buNone/>
            </a:pPr>
            <a:r>
              <a:rPr lang="de-DE" dirty="0"/>
              <a:t>	Schlechtes Reden bewirkt genau das Gegenteil.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170" name="Picture 2" descr="Ähnliches Foto">
            <a:hlinkClick r:id="rId2"/>
            <a:extLst>
              <a:ext uri="{FF2B5EF4-FFF2-40B4-BE49-F238E27FC236}">
                <a16:creationId xmlns:a16="http://schemas.microsoft.com/office/drawing/2014/main" id="{59A5A8CB-8675-E246-BBF0-8401E139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749" y="4045608"/>
            <a:ext cx="3586831" cy="269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Bildergebnis für ausgrenzen">
            <a:hlinkClick r:id="rId4"/>
            <a:extLst>
              <a:ext uri="{FF2B5EF4-FFF2-40B4-BE49-F238E27FC236}">
                <a16:creationId xmlns:a16="http://schemas.microsoft.com/office/drawing/2014/main" id="{74C3E542-1846-1D45-B650-C821B305A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20" y="4336699"/>
            <a:ext cx="38608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72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EF13FD-0A20-DE4E-B992-A138944D3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31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D88F47-B182-1F4B-9E16-7E03E34B9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Alle Bitterkeit und Grimm und Zorn und Geschrei und Lästerung seien fern von euch samt aller Bosheit.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196" name="Picture 4" descr="Bildergebnis für geschrei">
            <a:hlinkClick r:id="rId2"/>
            <a:extLst>
              <a:ext uri="{FF2B5EF4-FFF2-40B4-BE49-F238E27FC236}">
                <a16:creationId xmlns:a16="http://schemas.microsoft.com/office/drawing/2014/main" id="{D9C30E9F-591E-E44A-BF9A-26FC7733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4" y="2960628"/>
            <a:ext cx="1680254" cy="1724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Ähnliches Foto">
            <a:hlinkClick r:id="rId4"/>
            <a:extLst>
              <a:ext uri="{FF2B5EF4-FFF2-40B4-BE49-F238E27FC236}">
                <a16:creationId xmlns:a16="http://schemas.microsoft.com/office/drawing/2014/main" id="{69B574D3-775C-9C41-9634-1D18B2C17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206" y="3471054"/>
            <a:ext cx="2099254" cy="1175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Bildergebnis für grimmig">
            <a:hlinkClick r:id="rId6"/>
            <a:extLst>
              <a:ext uri="{FF2B5EF4-FFF2-40B4-BE49-F238E27FC236}">
                <a16:creationId xmlns:a16="http://schemas.microsoft.com/office/drawing/2014/main" id="{5B06018F-2A81-5948-80C1-024581E48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47" y="5081106"/>
            <a:ext cx="2463013" cy="1425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Bildergebnis für zornig">
            <a:hlinkClick r:id="rId8"/>
            <a:extLst>
              <a:ext uri="{FF2B5EF4-FFF2-40B4-BE49-F238E27FC236}">
                <a16:creationId xmlns:a16="http://schemas.microsoft.com/office/drawing/2014/main" id="{1A1B710A-999B-F540-BEC7-0502F7773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84" y="4996974"/>
            <a:ext cx="2267281" cy="1491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Bildergebnis für lästern">
            <a:hlinkClick r:id="rId10"/>
            <a:extLst>
              <a:ext uri="{FF2B5EF4-FFF2-40B4-BE49-F238E27FC236}">
                <a16:creationId xmlns:a16="http://schemas.microsoft.com/office/drawing/2014/main" id="{C5A1F861-9B5C-E34E-BE34-70552B0D07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028" y="2587445"/>
            <a:ext cx="1609565" cy="192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CCDFFD6-D615-734D-AD7C-0992E7F9C1F9}"/>
              </a:ext>
            </a:extLst>
          </p:cNvPr>
          <p:cNvSpPr txBox="1"/>
          <p:nvPr/>
        </p:nvSpPr>
        <p:spPr>
          <a:xfrm>
            <a:off x="7302588" y="6318819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8208" name="Picture 16" descr="Bildergebnis für bosheit">
            <a:hlinkClick r:id="rId12"/>
            <a:extLst>
              <a:ext uri="{FF2B5EF4-FFF2-40B4-BE49-F238E27FC236}">
                <a16:creationId xmlns:a16="http://schemas.microsoft.com/office/drawing/2014/main" id="{5F5E4BEA-7EC4-7649-AD03-5A53479C9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87" y="2961322"/>
            <a:ext cx="4613893" cy="318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40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C4280-FB60-F043-9C80-9095FAF3C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32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A362C33-F34B-DB41-B38D-A208E0FED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Seid aber untereinander freundlich und herzlich und vergebt einer dem andern, wie auch Gott euch vergeben hat in Christus.</a:t>
            </a:r>
          </a:p>
        </p:txBody>
      </p:sp>
      <p:pic>
        <p:nvPicPr>
          <p:cNvPr id="9218" name="Picture 2" descr="Bildergebnis für freundlich">
            <a:hlinkClick r:id="rId3"/>
            <a:extLst>
              <a:ext uri="{FF2B5EF4-FFF2-40B4-BE49-F238E27FC236}">
                <a16:creationId xmlns:a16="http://schemas.microsoft.com/office/drawing/2014/main" id="{D9D80724-CB05-E146-A660-43E4033AB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58" y="2902990"/>
            <a:ext cx="2578493" cy="1933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Bildergebnis für herzlich menschen">
            <a:hlinkClick r:id="rId5"/>
            <a:extLst>
              <a:ext uri="{FF2B5EF4-FFF2-40B4-BE49-F238E27FC236}">
                <a16:creationId xmlns:a16="http://schemas.microsoft.com/office/drawing/2014/main" id="{02B1AC7B-C53C-2E4B-8445-F52B79137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462" y="3821025"/>
            <a:ext cx="4580383" cy="215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Bildergebnis für entschuldigen">
            <a:hlinkClick r:id="rId7"/>
            <a:extLst>
              <a:ext uri="{FF2B5EF4-FFF2-40B4-BE49-F238E27FC236}">
                <a16:creationId xmlns:a16="http://schemas.microsoft.com/office/drawing/2014/main" id="{CFC38F36-E6A0-6345-916E-D57A002C9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56" y="2635513"/>
            <a:ext cx="3860800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Bildergebnis für vergebung gott">
            <a:hlinkClick r:id="rId9"/>
            <a:extLst>
              <a:ext uri="{FF2B5EF4-FFF2-40B4-BE49-F238E27FC236}">
                <a16:creationId xmlns:a16="http://schemas.microsoft.com/office/drawing/2014/main" id="{7FAFEEF4-D0FC-CA40-BEA2-AA767D7D8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691" y="0"/>
            <a:ext cx="7920596" cy="7920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74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BD523-787B-9B4D-B0B4-B7BC2654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ich euch sagen wollte!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6CEC6-1D9E-8040-A77C-459C80B4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Versuche heute nicht zu lügen! </a:t>
            </a:r>
          </a:p>
          <a:p>
            <a:r>
              <a:rPr lang="de-DE" dirty="0"/>
              <a:t>Sei ehrlich!</a:t>
            </a:r>
          </a:p>
          <a:p>
            <a:r>
              <a:rPr lang="de-DE" dirty="0"/>
              <a:t>Sei nicht gleichgültig!</a:t>
            </a:r>
          </a:p>
          <a:p>
            <a:r>
              <a:rPr lang="de-DE" dirty="0"/>
              <a:t>Gib gerne und sei hilfsbereit.</a:t>
            </a:r>
          </a:p>
          <a:p>
            <a:endParaRPr lang="de-DE" dirty="0"/>
          </a:p>
          <a:p>
            <a:r>
              <a:rPr lang="de-DE" dirty="0"/>
              <a:t>Gott freut sich, wenn wir gut zu unserem Nächsten sind!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220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49BA50-FD40-E547-9ACA-B7EC44C06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09FEC39-A4C3-C746-8F50-81FE589B09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 descr="Bildergebnis für wahre jüngerschaft">
            <a:extLst>
              <a:ext uri="{FF2B5EF4-FFF2-40B4-BE49-F238E27FC236}">
                <a16:creationId xmlns:a16="http://schemas.microsoft.com/office/drawing/2014/main" id="{CBE598DB-26F5-C64C-81EC-367E397FC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49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ergebnis für 50 dm">
            <a:extLst>
              <a:ext uri="{FF2B5EF4-FFF2-40B4-BE49-F238E27FC236}">
                <a16:creationId xmlns:a16="http://schemas.microsoft.com/office/drawing/2014/main" id="{FD2CDF93-2893-3143-B81A-6DDCF8C7D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986466"/>
            <a:ext cx="8053305" cy="402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92BA3D4-6AE0-472B-97D7-ED77DBC0EA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7" r="8124"/>
          <a:stretch/>
        </p:blipFill>
        <p:spPr>
          <a:xfrm>
            <a:off x="7612260" y="10"/>
            <a:ext cx="4579739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B5D05CF-92B8-4C77-8B9F-5F02E7162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 fontScale="90000"/>
          </a:bodyPr>
          <a:lstStyle/>
          <a:p>
            <a:r>
              <a:rPr lang="de-DE" sz="3700" dirty="0"/>
              <a:t>Aufbau des Epheserbriefs</a:t>
            </a:r>
            <a:br>
              <a:rPr lang="de-DE" sz="3700" dirty="0"/>
            </a:br>
            <a:r>
              <a:rPr lang="de-DE" sz="3700" dirty="0"/>
              <a:t>nach </a:t>
            </a:r>
            <a:r>
              <a:rPr lang="de-DE" sz="3700" dirty="0" err="1"/>
              <a:t>Watchman</a:t>
            </a:r>
            <a:r>
              <a:rPr lang="de-DE" sz="3700" dirty="0"/>
              <a:t> Nee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E55764-0DBE-4CE7-9EAD-9F9A23331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r>
              <a:rPr lang="de-DE" sz="2800" dirty="0"/>
              <a:t>Kapitel 1-3 		sitze</a:t>
            </a:r>
          </a:p>
          <a:p>
            <a:r>
              <a:rPr lang="de-DE" sz="2800" dirty="0"/>
              <a:t>Kapitel 4-6,9		wandle</a:t>
            </a:r>
          </a:p>
          <a:p>
            <a:r>
              <a:rPr lang="de-DE" sz="2800" dirty="0"/>
              <a:t>Kapitel 6,10-Ende	stehe</a:t>
            </a:r>
          </a:p>
        </p:txBody>
      </p:sp>
    </p:spTree>
    <p:extLst>
      <p:ext uri="{BB962C8B-B14F-4D97-AF65-F5344CB8AC3E}">
        <p14:creationId xmlns:p14="http://schemas.microsoft.com/office/powerpoint/2010/main" val="289767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1A0EA3-B27C-8C48-9867-B81135F73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Epheser 4,25-28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10BC872-C5BD-D544-9D76-30AC051540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116" y="1853754"/>
            <a:ext cx="11429919" cy="5093483"/>
          </a:xfrm>
        </p:spPr>
        <p:txBody>
          <a:bodyPr>
            <a:normAutofit/>
          </a:bodyPr>
          <a:lstStyle/>
          <a:p>
            <a:r>
              <a:rPr lang="de-DE" sz="2800" dirty="0"/>
              <a:t>25 Darum legt die Lüge ab und redet die Wahrheit, ein jeder mit seinem Nächsten, weil wir untereinander Glieder sind. </a:t>
            </a:r>
          </a:p>
          <a:p>
            <a:r>
              <a:rPr lang="de-DE" sz="2800" dirty="0"/>
              <a:t>26 Zürnt ihr, so sündigt nicht; lasst die Sonne nicht über eurem Zorn untergehen </a:t>
            </a:r>
          </a:p>
          <a:p>
            <a:r>
              <a:rPr lang="de-DE" sz="2800" dirty="0"/>
              <a:t>27 und gebt nicht Raum dem Teufel. </a:t>
            </a:r>
          </a:p>
          <a:p>
            <a:r>
              <a:rPr lang="de-DE" sz="2800" dirty="0"/>
              <a:t>28 Wer gestohlen hat, der stehle nicht mehr, sondern arbeite und schaffe mit eigenen Händen das nötige Gut, damit er dem Bedürftigen abgeben kann. </a:t>
            </a:r>
          </a:p>
        </p:txBody>
      </p:sp>
    </p:spTree>
    <p:extLst>
      <p:ext uri="{BB962C8B-B14F-4D97-AF65-F5344CB8AC3E}">
        <p14:creationId xmlns:p14="http://schemas.microsoft.com/office/powerpoint/2010/main" val="3190389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2C9AA5-9A11-BD40-8CEC-9832C638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Epheser 4,29-32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9DFEE6-0C2F-CC43-BBE4-FDC66B3A2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51" y="2015732"/>
            <a:ext cx="11443316" cy="4037749"/>
          </a:xfrm>
        </p:spPr>
        <p:txBody>
          <a:bodyPr>
            <a:normAutofit/>
          </a:bodyPr>
          <a:lstStyle/>
          <a:p>
            <a:r>
              <a:rPr lang="de-DE" sz="2400" dirty="0"/>
              <a:t>29 Lasst kein faules Geschwätz aus eurem Mund gehen, sondern redet, was gut ist, was erbaut und was notwendig ist, damit es Gnade bringe denen, die es hören. </a:t>
            </a:r>
          </a:p>
          <a:p>
            <a:r>
              <a:rPr lang="de-DE" sz="2400" dirty="0"/>
              <a:t>30 Und betrübt nicht den Heiligen Geist Gottes, mit dem ihr versiegelt seid für den Tag der Erlösung. </a:t>
            </a:r>
          </a:p>
          <a:p>
            <a:r>
              <a:rPr lang="de-DE" sz="2400" dirty="0"/>
              <a:t>31 Alle Bitterkeit und Grimm und Zorn und Geschrei und Lästerung seien fern von euch samt aller Bosheit. </a:t>
            </a:r>
          </a:p>
          <a:p>
            <a:r>
              <a:rPr lang="de-DE" sz="2400" dirty="0"/>
              <a:t>32 Seid aber untereinander freundlich und herzlich und vergebt einer dem andern, wie auch Gott euch vergeben hat in Christus. </a:t>
            </a:r>
          </a:p>
        </p:txBody>
      </p:sp>
    </p:spTree>
    <p:extLst>
      <p:ext uri="{BB962C8B-B14F-4D97-AF65-F5344CB8AC3E}">
        <p14:creationId xmlns:p14="http://schemas.microsoft.com/office/powerpoint/2010/main" val="351418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BD523-787B-9B4D-B0B4-B7BC26541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Was ich euch sagen Möchte!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5D6CEC6-1D9E-8040-A77C-459C80B42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Versuche heute nicht zu lügen! </a:t>
            </a:r>
          </a:p>
          <a:p>
            <a:r>
              <a:rPr lang="de-DE" dirty="0"/>
              <a:t>Sei ehrlich!</a:t>
            </a:r>
          </a:p>
          <a:p>
            <a:r>
              <a:rPr lang="de-DE" dirty="0"/>
              <a:t>Sei nicht gleichgültig!</a:t>
            </a:r>
          </a:p>
          <a:p>
            <a:r>
              <a:rPr lang="de-DE" dirty="0"/>
              <a:t>Gib gerne und sei hilfsbereit.</a:t>
            </a:r>
          </a:p>
          <a:p>
            <a:endParaRPr lang="de-DE" dirty="0"/>
          </a:p>
          <a:p>
            <a:r>
              <a:rPr lang="de-DE" dirty="0"/>
              <a:t>Gott freut sich, wenn wir gut zu unserem Nächsten sind!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8513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7A30A-86E9-6249-BFAF-2E2CE1CF6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428" y="631458"/>
            <a:ext cx="9603275" cy="1049235"/>
          </a:xfrm>
        </p:spPr>
        <p:txBody>
          <a:bodyPr/>
          <a:lstStyle/>
          <a:p>
            <a:r>
              <a:rPr lang="de-DE" dirty="0"/>
              <a:t>Schon Nietzsche stöhnte: "Die Menschen lügen unsäglich oft."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0185A0-B1FF-EF4E-9DC9-1D46A314D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341" y="2015732"/>
            <a:ext cx="9603275" cy="3450613"/>
          </a:xfrm>
        </p:spPr>
        <p:txBody>
          <a:bodyPr/>
          <a:lstStyle/>
          <a:p>
            <a:r>
              <a:rPr lang="de-DE" b="1" dirty="0"/>
              <a:t>200 Mal pro Tag?</a:t>
            </a:r>
          </a:p>
          <a:p>
            <a:r>
              <a:rPr lang="de-DE" b="1" dirty="0"/>
              <a:t>Wer beeindrucken will, lügt besonders oft</a:t>
            </a:r>
          </a:p>
          <a:p>
            <a:r>
              <a:rPr lang="de-DE" b="1" dirty="0"/>
              <a:t>2,9 Lügen in einem kurzem Gespräch</a:t>
            </a:r>
          </a:p>
          <a:p>
            <a:r>
              <a:rPr lang="de-DE" b="1" dirty="0"/>
              <a:t>Das </a:t>
            </a:r>
            <a:r>
              <a:rPr lang="de-DE" b="1" dirty="0" err="1"/>
              <a:t>Lügnerumfeld</a:t>
            </a:r>
            <a:r>
              <a:rPr lang="de-DE" b="1" dirty="0"/>
              <a:t> macht den Unterschied</a:t>
            </a:r>
          </a:p>
          <a:p>
            <a:r>
              <a:rPr lang="de-DE" b="1" dirty="0"/>
              <a:t>Besserverdienende neigen besonders stark zur Lüge</a:t>
            </a:r>
          </a:p>
          <a:p>
            <a:r>
              <a:rPr lang="de-DE" b="1" dirty="0"/>
              <a:t> Wer länger nachdenken kann, bleibt eher bei der Wahrheit</a:t>
            </a:r>
          </a:p>
          <a:p>
            <a:endParaRPr lang="de-DE" b="1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A9202EC-B272-AE4F-A983-C42B6CD30F6E}"/>
              </a:ext>
            </a:extLst>
          </p:cNvPr>
          <p:cNvSpPr txBox="1"/>
          <p:nvPr/>
        </p:nvSpPr>
        <p:spPr>
          <a:xfrm>
            <a:off x="8239874" y="2015732"/>
            <a:ext cx="385965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Studienleiter Paul </a:t>
            </a:r>
            <a:r>
              <a:rPr lang="de-DE" sz="2400" dirty="0" err="1"/>
              <a:t>Piff</a:t>
            </a:r>
            <a:r>
              <a:rPr lang="de-DE" sz="2400" dirty="0"/>
              <a:t> von der University </a:t>
            </a:r>
            <a:r>
              <a:rPr lang="de-DE" sz="2400" dirty="0" err="1"/>
              <a:t>of</a:t>
            </a:r>
            <a:r>
              <a:rPr lang="de-DE" sz="2400" dirty="0"/>
              <a:t> California vermutet, dass sich in diesen besseren Kreisen bereits ein eigenes Wertesystem herausgebildet hat, "in dem Gier und andere Egoismen höher bewertet werden als Wahrhaftigkeit und gemeinschaftliches Handeln".</a:t>
            </a:r>
          </a:p>
        </p:txBody>
      </p:sp>
      <p:pic>
        <p:nvPicPr>
          <p:cNvPr id="1030" name="Picture 6" descr="Ähnliches Foto">
            <a:hlinkClick r:id="rId2"/>
            <a:extLst>
              <a:ext uri="{FF2B5EF4-FFF2-40B4-BE49-F238E27FC236}">
                <a16:creationId xmlns:a16="http://schemas.microsoft.com/office/drawing/2014/main" id="{93D90BCD-D863-BC43-A4C3-26275A4E8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9703" y="8048"/>
            <a:ext cx="2014310" cy="200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429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5C295D-A1BC-0340-8578-349F45C0F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9A331F-15C1-0443-A56C-01159479E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Darum legt die Lüge ab und redet die Wahrheit, ein jeder mit seinem Nächsten, weil wir untereinander Glieder sind.</a:t>
            </a:r>
          </a:p>
          <a:p>
            <a:pPr lvl="1"/>
            <a:r>
              <a:rPr lang="de-DE" sz="2600" dirty="0"/>
              <a:t>Darum…</a:t>
            </a:r>
          </a:p>
          <a:p>
            <a:pPr lvl="2"/>
            <a:r>
              <a:rPr lang="de-DE" sz="2400" dirty="0"/>
              <a:t>So sage ich nun und bezeuge in dem Herrn, dass ihr nicht mehr leben dürft, wie die Heiden leben in der Nichtigkeit ihres Sinnes. Vers 17</a:t>
            </a:r>
          </a:p>
          <a:p>
            <a:pPr lvl="1"/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361541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158D2A-7D8D-47F0-A179-083B89397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Vers 25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587FCA-1327-4325-B2D3-2A970ED211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legt die Lüge ab und redet die Wahrheit</a:t>
            </a:r>
          </a:p>
          <a:p>
            <a:r>
              <a:rPr lang="de-DE" dirty="0"/>
              <a:t>weil wir untereinander Glieder sind</a:t>
            </a:r>
          </a:p>
        </p:txBody>
      </p:sp>
      <p:pic>
        <p:nvPicPr>
          <p:cNvPr id="1026" name="Picture 2" descr="Bildergebnis für portmonee">
            <a:hlinkClick r:id="rId2"/>
            <a:extLst>
              <a:ext uri="{FF2B5EF4-FFF2-40B4-BE49-F238E27FC236}">
                <a16:creationId xmlns:a16="http://schemas.microsoft.com/office/drawing/2014/main" id="{4E50FE69-0BE9-454E-A3BB-43DAD498E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72" y="2058298"/>
            <a:ext cx="3860800" cy="256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Ähnliches Foto">
            <a:hlinkClick r:id="rId4"/>
            <a:extLst>
              <a:ext uri="{FF2B5EF4-FFF2-40B4-BE49-F238E27FC236}">
                <a16:creationId xmlns:a16="http://schemas.microsoft.com/office/drawing/2014/main" id="{6A8B852E-D9E1-3442-9B61-2233DD75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389" y="3194948"/>
            <a:ext cx="3860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167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Office PowerPoint</Application>
  <PresentationFormat>Breitbild</PresentationFormat>
  <Paragraphs>78</Paragraphs>
  <Slides>18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Galerie</vt:lpstr>
      <vt:lpstr>Anweisung für ein neues leben</vt:lpstr>
      <vt:lpstr>PowerPoint-Präsentation</vt:lpstr>
      <vt:lpstr>Aufbau des Epheserbriefs nach Watchman Nee</vt:lpstr>
      <vt:lpstr>Epheser 4,25-28</vt:lpstr>
      <vt:lpstr>Epheser 4,29-32</vt:lpstr>
      <vt:lpstr>Was ich euch sagen Möchte!</vt:lpstr>
      <vt:lpstr>Schon Nietzsche stöhnte: "Die Menschen lügen unsäglich oft."</vt:lpstr>
      <vt:lpstr>Vers 25</vt:lpstr>
      <vt:lpstr>Vers 25</vt:lpstr>
      <vt:lpstr>Vers 26</vt:lpstr>
      <vt:lpstr>Vers 26</vt:lpstr>
      <vt:lpstr>Vers 27</vt:lpstr>
      <vt:lpstr>Vers 28</vt:lpstr>
      <vt:lpstr>Vers 29</vt:lpstr>
      <vt:lpstr>Vers 30</vt:lpstr>
      <vt:lpstr>Vers 31</vt:lpstr>
      <vt:lpstr>Vers 32</vt:lpstr>
      <vt:lpstr>Was ich euch sagen wollte!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Anweisung für ein neues leben</dc:title>
  <cp:lastModifiedBy>Hans Georg Klassen</cp:lastModifiedBy>
  <cp:revision>21</cp:revision>
  <dcterms:modified xsi:type="dcterms:W3CDTF">2018-03-13T10:04:26Z</dcterms:modified>
</cp:coreProperties>
</file>