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1" r:id="rId5"/>
    <p:sldId id="307" r:id="rId6"/>
    <p:sldId id="263" r:id="rId7"/>
    <p:sldId id="281" r:id="rId8"/>
    <p:sldId id="282" r:id="rId9"/>
    <p:sldId id="283" r:id="rId10"/>
    <p:sldId id="284" r:id="rId11"/>
    <p:sldId id="280" r:id="rId12"/>
    <p:sldId id="276" r:id="rId13"/>
    <p:sldId id="278" r:id="rId14"/>
    <p:sldId id="308" r:id="rId15"/>
    <p:sldId id="285" r:id="rId16"/>
    <p:sldId id="286" r:id="rId17"/>
    <p:sldId id="309" r:id="rId18"/>
    <p:sldId id="293" r:id="rId19"/>
    <p:sldId id="306" r:id="rId20"/>
    <p:sldId id="294" r:id="rId21"/>
    <p:sldId id="295" r:id="rId22"/>
    <p:sldId id="305" r:id="rId23"/>
    <p:sldId id="296"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1E65DE-30E8-4372-82E7-C969A1C62025}" v="215" dt="2019-03-23T23:00:47.6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0" d="100"/>
          <a:sy n="90" d="100"/>
        </p:scale>
        <p:origin x="57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uard Adam" userId="b6089679-b5a6-40ec-90c6-7e3c68b6fd41_5::1003BFFD9DF9D220" providerId="ADAL" clId="{681E65DE-30E8-4372-82E7-C969A1C62025}"/>
    <pc:docChg chg="undo custSel addSld delSld modSld sldOrd">
      <pc:chgData name="Eduard Adam" userId="b6089679-b5a6-40ec-90c6-7e3c68b6fd41_5::1003BFFD9DF9D220" providerId="ADAL" clId="{681E65DE-30E8-4372-82E7-C969A1C62025}" dt="2019-03-23T23:00:47.622" v="438" actId="113"/>
      <pc:docMkLst>
        <pc:docMk/>
      </pc:docMkLst>
      <pc:sldChg chg="addSp modSp">
        <pc:chgData name="Eduard Adam" userId="b6089679-b5a6-40ec-90c6-7e3c68b6fd41_5::1003BFFD9DF9D220" providerId="ADAL" clId="{681E65DE-30E8-4372-82E7-C969A1C62025}" dt="2019-03-22T21:35:49.128" v="338" actId="14100"/>
        <pc:sldMkLst>
          <pc:docMk/>
          <pc:sldMk cId="2467087708" sldId="256"/>
        </pc:sldMkLst>
        <pc:spChg chg="add mod">
          <ac:chgData name="Eduard Adam" userId="b6089679-b5a6-40ec-90c6-7e3c68b6fd41_5::1003BFFD9DF9D220" providerId="ADAL" clId="{681E65DE-30E8-4372-82E7-C969A1C62025}" dt="2019-03-22T21:35:49.128" v="338" actId="14100"/>
          <ac:spMkLst>
            <pc:docMk/>
            <pc:sldMk cId="2467087708" sldId="256"/>
            <ac:spMk id="4" creationId="{350FEF5F-78D8-4026-A276-BCC6E4B301C2}"/>
          </ac:spMkLst>
        </pc:spChg>
        <pc:spChg chg="add mod">
          <ac:chgData name="Eduard Adam" userId="b6089679-b5a6-40ec-90c6-7e3c68b6fd41_5::1003BFFD9DF9D220" providerId="ADAL" clId="{681E65DE-30E8-4372-82E7-C969A1C62025}" dt="2019-03-22T21:35:45.624" v="337" actId="207"/>
          <ac:spMkLst>
            <pc:docMk/>
            <pc:sldMk cId="2467087708" sldId="256"/>
            <ac:spMk id="5" creationId="{C65CD449-C239-4E6C-A61A-85358410FDE5}"/>
          </ac:spMkLst>
        </pc:spChg>
      </pc:sldChg>
      <pc:sldChg chg="addSp delSp modSp modAnim">
        <pc:chgData name="Eduard Adam" userId="b6089679-b5a6-40ec-90c6-7e3c68b6fd41_5::1003BFFD9DF9D220" providerId="ADAL" clId="{681E65DE-30E8-4372-82E7-C969A1C62025}" dt="2019-03-22T21:30:04.816" v="281"/>
        <pc:sldMkLst>
          <pc:docMk/>
          <pc:sldMk cId="3605144221" sldId="258"/>
        </pc:sldMkLst>
        <pc:spChg chg="mod topLvl">
          <ac:chgData name="Eduard Adam" userId="b6089679-b5a6-40ec-90c6-7e3c68b6fd41_5::1003BFFD9DF9D220" providerId="ADAL" clId="{681E65DE-30E8-4372-82E7-C969A1C62025}" dt="2019-03-22T21:24:35.796" v="244" actId="165"/>
          <ac:spMkLst>
            <pc:docMk/>
            <pc:sldMk cId="3605144221" sldId="258"/>
            <ac:spMk id="5" creationId="{8290D59E-6FB9-4A7A-862A-ED7627644409}"/>
          </ac:spMkLst>
        </pc:spChg>
        <pc:grpChg chg="del">
          <ac:chgData name="Eduard Adam" userId="b6089679-b5a6-40ec-90c6-7e3c68b6fd41_5::1003BFFD9DF9D220" providerId="ADAL" clId="{681E65DE-30E8-4372-82E7-C969A1C62025}" dt="2019-03-22T21:24:35.796" v="244" actId="165"/>
          <ac:grpSpMkLst>
            <pc:docMk/>
            <pc:sldMk cId="3605144221" sldId="258"/>
            <ac:grpSpMk id="6" creationId="{0B46D772-CE71-47D3-BA19-D684D70B11B4}"/>
          </ac:grpSpMkLst>
        </pc:grpChg>
        <pc:picChg chg="add del">
          <ac:chgData name="Eduard Adam" userId="b6089679-b5a6-40ec-90c6-7e3c68b6fd41_5::1003BFFD9DF9D220" providerId="ADAL" clId="{681E65DE-30E8-4372-82E7-C969A1C62025}" dt="2019-03-22T21:26:00.472" v="251" actId="478"/>
          <ac:picMkLst>
            <pc:docMk/>
            <pc:sldMk cId="3605144221" sldId="258"/>
            <ac:picMk id="2" creationId="{12412819-185D-43D0-91EA-12734903F413}"/>
          </ac:picMkLst>
        </pc:picChg>
        <pc:picChg chg="add mod">
          <ac:chgData name="Eduard Adam" userId="b6089679-b5a6-40ec-90c6-7e3c68b6fd41_5::1003BFFD9DF9D220" providerId="ADAL" clId="{681E65DE-30E8-4372-82E7-C969A1C62025}" dt="2019-03-22T21:28:25.919" v="267" actId="688"/>
          <ac:picMkLst>
            <pc:docMk/>
            <pc:sldMk cId="3605144221" sldId="258"/>
            <ac:picMk id="3" creationId="{866FA549-4C4C-439B-AA92-FDE2128CD886}"/>
          </ac:picMkLst>
        </pc:picChg>
        <pc:picChg chg="mod topLvl">
          <ac:chgData name="Eduard Adam" userId="b6089679-b5a6-40ec-90c6-7e3c68b6fd41_5::1003BFFD9DF9D220" providerId="ADAL" clId="{681E65DE-30E8-4372-82E7-C969A1C62025}" dt="2019-03-22T21:28:23.041" v="266" actId="1076"/>
          <ac:picMkLst>
            <pc:docMk/>
            <pc:sldMk cId="3605144221" sldId="258"/>
            <ac:picMk id="4" creationId="{FBE53EF7-8A11-4375-9ED4-B2A53FACE190}"/>
          </ac:picMkLst>
        </pc:picChg>
        <pc:picChg chg="add mod">
          <ac:chgData name="Eduard Adam" userId="b6089679-b5a6-40ec-90c6-7e3c68b6fd41_5::1003BFFD9DF9D220" providerId="ADAL" clId="{681E65DE-30E8-4372-82E7-C969A1C62025}" dt="2019-03-22T21:28:17.176" v="264" actId="688"/>
          <ac:picMkLst>
            <pc:docMk/>
            <pc:sldMk cId="3605144221" sldId="258"/>
            <ac:picMk id="7" creationId="{70E60BD9-914F-43B7-884B-12A859EABAEC}"/>
          </ac:picMkLst>
        </pc:picChg>
        <pc:picChg chg="add mod modCrop">
          <ac:chgData name="Eduard Adam" userId="b6089679-b5a6-40ec-90c6-7e3c68b6fd41_5::1003BFFD9DF9D220" providerId="ADAL" clId="{681E65DE-30E8-4372-82E7-C969A1C62025}" dt="2019-03-22T21:29:50.551" v="278" actId="688"/>
          <ac:picMkLst>
            <pc:docMk/>
            <pc:sldMk cId="3605144221" sldId="258"/>
            <ac:picMk id="8" creationId="{9C4F2A09-8DB9-49C3-95D6-3364CE03B2BD}"/>
          </ac:picMkLst>
        </pc:picChg>
        <pc:picChg chg="add del mod">
          <ac:chgData name="Eduard Adam" userId="b6089679-b5a6-40ec-90c6-7e3c68b6fd41_5::1003BFFD9DF9D220" providerId="ADAL" clId="{681E65DE-30E8-4372-82E7-C969A1C62025}" dt="2019-03-22T21:27:32.943" v="257" actId="478"/>
          <ac:picMkLst>
            <pc:docMk/>
            <pc:sldMk cId="3605144221" sldId="258"/>
            <ac:picMk id="1026" creationId="{35E603A7-7B81-4EE9-AFD5-474F9664FD78}"/>
          </ac:picMkLst>
        </pc:picChg>
      </pc:sldChg>
      <pc:sldChg chg="del">
        <pc:chgData name="Eduard Adam" userId="b6089679-b5a6-40ec-90c6-7e3c68b6fd41_5::1003BFFD9DF9D220" providerId="ADAL" clId="{681E65DE-30E8-4372-82E7-C969A1C62025}" dt="2019-03-22T21:24:28.242" v="243" actId="2696"/>
        <pc:sldMkLst>
          <pc:docMk/>
          <pc:sldMk cId="3570947653" sldId="262"/>
        </pc:sldMkLst>
      </pc:sldChg>
      <pc:sldChg chg="modSp modAnim">
        <pc:chgData name="Eduard Adam" userId="b6089679-b5a6-40ec-90c6-7e3c68b6fd41_5::1003BFFD9DF9D220" providerId="ADAL" clId="{681E65DE-30E8-4372-82E7-C969A1C62025}" dt="2019-03-22T21:31:22.118" v="287" actId="115"/>
        <pc:sldMkLst>
          <pc:docMk/>
          <pc:sldMk cId="2884442598" sldId="263"/>
        </pc:sldMkLst>
        <pc:spChg chg="mod">
          <ac:chgData name="Eduard Adam" userId="b6089679-b5a6-40ec-90c6-7e3c68b6fd41_5::1003BFFD9DF9D220" providerId="ADAL" clId="{681E65DE-30E8-4372-82E7-C969A1C62025}" dt="2019-03-22T21:31:22.118" v="287" actId="115"/>
          <ac:spMkLst>
            <pc:docMk/>
            <pc:sldMk cId="2884442598" sldId="263"/>
            <ac:spMk id="3" creationId="{1ADE78DA-8C6C-44F1-9ED5-0A4D500A048D}"/>
          </ac:spMkLst>
        </pc:spChg>
      </pc:sldChg>
      <pc:sldChg chg="del">
        <pc:chgData name="Eduard Adam" userId="b6089679-b5a6-40ec-90c6-7e3c68b6fd41_5::1003BFFD9DF9D220" providerId="ADAL" clId="{681E65DE-30E8-4372-82E7-C969A1C62025}" dt="2019-03-22T21:35:08.871" v="328" actId="2696"/>
        <pc:sldMkLst>
          <pc:docMk/>
          <pc:sldMk cId="3429788312" sldId="264"/>
        </pc:sldMkLst>
      </pc:sldChg>
      <pc:sldChg chg="del">
        <pc:chgData name="Eduard Adam" userId="b6089679-b5a6-40ec-90c6-7e3c68b6fd41_5::1003BFFD9DF9D220" providerId="ADAL" clId="{681E65DE-30E8-4372-82E7-C969A1C62025}" dt="2019-03-22T21:35:08.889" v="329" actId="2696"/>
        <pc:sldMkLst>
          <pc:docMk/>
          <pc:sldMk cId="1118961373" sldId="265"/>
        </pc:sldMkLst>
      </pc:sldChg>
      <pc:sldChg chg="del">
        <pc:chgData name="Eduard Adam" userId="b6089679-b5a6-40ec-90c6-7e3c68b6fd41_5::1003BFFD9DF9D220" providerId="ADAL" clId="{681E65DE-30E8-4372-82E7-C969A1C62025}" dt="2019-03-22T21:35:08.913" v="330" actId="2696"/>
        <pc:sldMkLst>
          <pc:docMk/>
          <pc:sldMk cId="2460792290" sldId="266"/>
        </pc:sldMkLst>
      </pc:sldChg>
      <pc:sldChg chg="del">
        <pc:chgData name="Eduard Adam" userId="b6089679-b5a6-40ec-90c6-7e3c68b6fd41_5::1003BFFD9DF9D220" providerId="ADAL" clId="{681E65DE-30E8-4372-82E7-C969A1C62025}" dt="2019-03-22T21:35:08.940" v="331" actId="2696"/>
        <pc:sldMkLst>
          <pc:docMk/>
          <pc:sldMk cId="645072549" sldId="267"/>
        </pc:sldMkLst>
      </pc:sldChg>
      <pc:sldChg chg="del">
        <pc:chgData name="Eduard Adam" userId="b6089679-b5a6-40ec-90c6-7e3c68b6fd41_5::1003BFFD9DF9D220" providerId="ADAL" clId="{681E65DE-30E8-4372-82E7-C969A1C62025}" dt="2019-03-22T21:35:08.962" v="332" actId="2696"/>
        <pc:sldMkLst>
          <pc:docMk/>
          <pc:sldMk cId="4070970401" sldId="268"/>
        </pc:sldMkLst>
      </pc:sldChg>
      <pc:sldChg chg="del">
        <pc:chgData name="Eduard Adam" userId="b6089679-b5a6-40ec-90c6-7e3c68b6fd41_5::1003BFFD9DF9D220" providerId="ADAL" clId="{681E65DE-30E8-4372-82E7-C969A1C62025}" dt="2019-03-22T21:35:08.987" v="333" actId="2696"/>
        <pc:sldMkLst>
          <pc:docMk/>
          <pc:sldMk cId="814811618" sldId="269"/>
        </pc:sldMkLst>
      </pc:sldChg>
      <pc:sldChg chg="addSp delSp modSp del">
        <pc:chgData name="Eduard Adam" userId="b6089679-b5a6-40ec-90c6-7e3c68b6fd41_5::1003BFFD9DF9D220" providerId="ADAL" clId="{681E65DE-30E8-4372-82E7-C969A1C62025}" dt="2019-03-23T07:44:28.121" v="417" actId="2696"/>
        <pc:sldMkLst>
          <pc:docMk/>
          <pc:sldMk cId="990373477" sldId="274"/>
        </pc:sldMkLst>
        <pc:spChg chg="del">
          <ac:chgData name="Eduard Adam" userId="b6089679-b5a6-40ec-90c6-7e3c68b6fd41_5::1003BFFD9DF9D220" providerId="ADAL" clId="{681E65DE-30E8-4372-82E7-C969A1C62025}" dt="2019-03-21T06:13:27.741" v="135" actId="478"/>
          <ac:spMkLst>
            <pc:docMk/>
            <pc:sldMk cId="990373477" sldId="274"/>
            <ac:spMk id="7" creationId="{C7488BC8-AE6B-4F26-95EB-121FBBBAAC26}"/>
          </ac:spMkLst>
        </pc:spChg>
        <pc:picChg chg="mod">
          <ac:chgData name="Eduard Adam" userId="b6089679-b5a6-40ec-90c6-7e3c68b6fd41_5::1003BFFD9DF9D220" providerId="ADAL" clId="{681E65DE-30E8-4372-82E7-C969A1C62025}" dt="2019-03-21T06:13:46.679" v="140" actId="14100"/>
          <ac:picMkLst>
            <pc:docMk/>
            <pc:sldMk cId="990373477" sldId="274"/>
            <ac:picMk id="8" creationId="{98166D7F-E7DF-4BE0-AB2D-E4772AC05D35}"/>
          </ac:picMkLst>
        </pc:picChg>
        <pc:picChg chg="del">
          <ac:chgData name="Eduard Adam" userId="b6089679-b5a6-40ec-90c6-7e3c68b6fd41_5::1003BFFD9DF9D220" providerId="ADAL" clId="{681E65DE-30E8-4372-82E7-C969A1C62025}" dt="2019-03-21T06:13:28.650" v="136" actId="478"/>
          <ac:picMkLst>
            <pc:docMk/>
            <pc:sldMk cId="990373477" sldId="274"/>
            <ac:picMk id="9" creationId="{046922E6-C5D1-4B85-BAC9-B41FC416259A}"/>
          </ac:picMkLst>
        </pc:picChg>
        <pc:picChg chg="add">
          <ac:chgData name="Eduard Adam" userId="b6089679-b5a6-40ec-90c6-7e3c68b6fd41_5::1003BFFD9DF9D220" providerId="ADAL" clId="{681E65DE-30E8-4372-82E7-C969A1C62025}" dt="2019-03-21T06:13:43.048" v="139"/>
          <ac:picMkLst>
            <pc:docMk/>
            <pc:sldMk cId="990373477" sldId="274"/>
            <ac:picMk id="11" creationId="{7052DD9E-BFDD-4DCF-B3D8-2CA8EED29539}"/>
          </ac:picMkLst>
        </pc:picChg>
      </pc:sldChg>
      <pc:sldChg chg="addSp modSp del ord">
        <pc:chgData name="Eduard Adam" userId="b6089679-b5a6-40ec-90c6-7e3c68b6fd41_5::1003BFFD9DF9D220" providerId="ADAL" clId="{681E65DE-30E8-4372-82E7-C969A1C62025}" dt="2019-03-23T07:44:52.523" v="420" actId="2696"/>
        <pc:sldMkLst>
          <pc:docMk/>
          <pc:sldMk cId="2987832352" sldId="275"/>
        </pc:sldMkLst>
        <pc:picChg chg="add mod">
          <ac:chgData name="Eduard Adam" userId="b6089679-b5a6-40ec-90c6-7e3c68b6fd41_5::1003BFFD9DF9D220" providerId="ADAL" clId="{681E65DE-30E8-4372-82E7-C969A1C62025}" dt="2019-03-22T21:13:04.543" v="197" actId="1076"/>
          <ac:picMkLst>
            <pc:docMk/>
            <pc:sldMk cId="2987832352" sldId="275"/>
            <ac:picMk id="6" creationId="{3A79FAC8-FB1B-4405-93B2-A8C066A0CAA8}"/>
          </ac:picMkLst>
        </pc:picChg>
      </pc:sldChg>
      <pc:sldChg chg="modSp modAnim">
        <pc:chgData name="Eduard Adam" userId="b6089679-b5a6-40ec-90c6-7e3c68b6fd41_5::1003BFFD9DF9D220" providerId="ADAL" clId="{681E65DE-30E8-4372-82E7-C969A1C62025}" dt="2019-03-23T23:00:47.622" v="438" actId="113"/>
        <pc:sldMkLst>
          <pc:docMk/>
          <pc:sldMk cId="3922911759" sldId="276"/>
        </pc:sldMkLst>
        <pc:spChg chg="mod">
          <ac:chgData name="Eduard Adam" userId="b6089679-b5a6-40ec-90c6-7e3c68b6fd41_5::1003BFFD9DF9D220" providerId="ADAL" clId="{681E65DE-30E8-4372-82E7-C969A1C62025}" dt="2019-03-23T23:00:47.622" v="438" actId="113"/>
          <ac:spMkLst>
            <pc:docMk/>
            <pc:sldMk cId="3922911759" sldId="276"/>
            <ac:spMk id="3" creationId="{1ADE78DA-8C6C-44F1-9ED5-0A4D500A048D}"/>
          </ac:spMkLst>
        </pc:spChg>
      </pc:sldChg>
      <pc:sldChg chg="addSp modSp del ord">
        <pc:chgData name="Eduard Adam" userId="b6089679-b5a6-40ec-90c6-7e3c68b6fd41_5::1003BFFD9DF9D220" providerId="ADAL" clId="{681E65DE-30E8-4372-82E7-C969A1C62025}" dt="2019-03-23T07:44:16.856" v="416" actId="2696"/>
        <pc:sldMkLst>
          <pc:docMk/>
          <pc:sldMk cId="3480038053" sldId="277"/>
        </pc:sldMkLst>
        <pc:picChg chg="add mod">
          <ac:chgData name="Eduard Adam" userId="b6089679-b5a6-40ec-90c6-7e3c68b6fd41_5::1003BFFD9DF9D220" providerId="ADAL" clId="{681E65DE-30E8-4372-82E7-C969A1C62025}" dt="2019-03-20T17:12:21.202" v="35" actId="1076"/>
          <ac:picMkLst>
            <pc:docMk/>
            <pc:sldMk cId="3480038053" sldId="277"/>
            <ac:picMk id="6" creationId="{634AF1F6-E984-4779-B11F-0D4A2F87D2DE}"/>
          </ac:picMkLst>
        </pc:picChg>
      </pc:sldChg>
      <pc:sldChg chg="addSp delSp modSp delAnim modAnim">
        <pc:chgData name="Eduard Adam" userId="b6089679-b5a6-40ec-90c6-7e3c68b6fd41_5::1003BFFD9DF9D220" providerId="ADAL" clId="{681E65DE-30E8-4372-82E7-C969A1C62025}" dt="2019-03-21T06:13:16.319" v="134"/>
        <pc:sldMkLst>
          <pc:docMk/>
          <pc:sldMk cId="1054081454" sldId="278"/>
        </pc:sldMkLst>
        <pc:picChg chg="add mod">
          <ac:chgData name="Eduard Adam" userId="b6089679-b5a6-40ec-90c6-7e3c68b6fd41_5::1003BFFD9DF9D220" providerId="ADAL" clId="{681E65DE-30E8-4372-82E7-C969A1C62025}" dt="2019-03-21T06:11:42.367" v="116" actId="1076"/>
          <ac:picMkLst>
            <pc:docMk/>
            <pc:sldMk cId="1054081454" sldId="278"/>
            <ac:picMk id="6" creationId="{BD893CEA-4677-48C1-AE43-5A503F7B9657}"/>
          </ac:picMkLst>
        </pc:picChg>
        <pc:picChg chg="add mod">
          <ac:chgData name="Eduard Adam" userId="b6089679-b5a6-40ec-90c6-7e3c68b6fd41_5::1003BFFD9DF9D220" providerId="ADAL" clId="{681E65DE-30E8-4372-82E7-C969A1C62025}" dt="2019-03-21T06:11:46.854" v="117" actId="14100"/>
          <ac:picMkLst>
            <pc:docMk/>
            <pc:sldMk cId="1054081454" sldId="278"/>
            <ac:picMk id="7" creationId="{5FA0AB94-BD12-4567-A83A-1B05FEDCD99D}"/>
          </ac:picMkLst>
        </pc:picChg>
        <pc:picChg chg="add del mod">
          <ac:chgData name="Eduard Adam" userId="b6089679-b5a6-40ec-90c6-7e3c68b6fd41_5::1003BFFD9DF9D220" providerId="ADAL" clId="{681E65DE-30E8-4372-82E7-C969A1C62025}" dt="2019-03-21T06:12:38.065" v="125" actId="478"/>
          <ac:picMkLst>
            <pc:docMk/>
            <pc:sldMk cId="1054081454" sldId="278"/>
            <ac:picMk id="8" creationId="{C61AF006-0F09-4BF4-99DE-43045DD2480A}"/>
          </ac:picMkLst>
        </pc:picChg>
        <pc:picChg chg="add mod">
          <ac:chgData name="Eduard Adam" userId="b6089679-b5a6-40ec-90c6-7e3c68b6fd41_5::1003BFFD9DF9D220" providerId="ADAL" clId="{681E65DE-30E8-4372-82E7-C969A1C62025}" dt="2019-03-21T06:13:11.587" v="133" actId="1440"/>
          <ac:picMkLst>
            <pc:docMk/>
            <pc:sldMk cId="1054081454" sldId="278"/>
            <ac:picMk id="9" creationId="{73958C71-0E58-40E1-BA7C-A08E978985E4}"/>
          </ac:picMkLst>
        </pc:picChg>
      </pc:sldChg>
      <pc:sldChg chg="modSp add modAnim">
        <pc:chgData name="Eduard Adam" userId="b6089679-b5a6-40ec-90c6-7e3c68b6fd41_5::1003BFFD9DF9D220" providerId="ADAL" clId="{681E65DE-30E8-4372-82E7-C969A1C62025}" dt="2019-03-22T21:33:38.369" v="306"/>
        <pc:sldMkLst>
          <pc:docMk/>
          <pc:sldMk cId="525789795" sldId="280"/>
        </pc:sldMkLst>
        <pc:spChg chg="mod">
          <ac:chgData name="Eduard Adam" userId="b6089679-b5a6-40ec-90c6-7e3c68b6fd41_5::1003BFFD9DF9D220" providerId="ADAL" clId="{681E65DE-30E8-4372-82E7-C969A1C62025}" dt="2019-03-21T06:06:30.098" v="100" actId="6549"/>
          <ac:spMkLst>
            <pc:docMk/>
            <pc:sldMk cId="525789795" sldId="280"/>
            <ac:spMk id="3" creationId="{1ADE78DA-8C6C-44F1-9ED5-0A4D500A048D}"/>
          </ac:spMkLst>
        </pc:spChg>
      </pc:sldChg>
      <pc:sldChg chg="modSp add modAnim">
        <pc:chgData name="Eduard Adam" userId="b6089679-b5a6-40ec-90c6-7e3c68b6fd41_5::1003BFFD9DF9D220" providerId="ADAL" clId="{681E65DE-30E8-4372-82E7-C969A1C62025}" dt="2019-03-23T22:59:43.588" v="437"/>
        <pc:sldMkLst>
          <pc:docMk/>
          <pc:sldMk cId="3491725170" sldId="281"/>
        </pc:sldMkLst>
        <pc:spChg chg="mod">
          <ac:chgData name="Eduard Adam" userId="b6089679-b5a6-40ec-90c6-7e3c68b6fd41_5::1003BFFD9DF9D220" providerId="ADAL" clId="{681E65DE-30E8-4372-82E7-C969A1C62025}" dt="2019-03-22T21:31:32.837" v="288" actId="115"/>
          <ac:spMkLst>
            <pc:docMk/>
            <pc:sldMk cId="3491725170" sldId="281"/>
            <ac:spMk id="3" creationId="{1ADE78DA-8C6C-44F1-9ED5-0A4D500A048D}"/>
          </ac:spMkLst>
        </pc:spChg>
      </pc:sldChg>
      <pc:sldChg chg="modSp add modAnim">
        <pc:chgData name="Eduard Adam" userId="b6089679-b5a6-40ec-90c6-7e3c68b6fd41_5::1003BFFD9DF9D220" providerId="ADAL" clId="{681E65DE-30E8-4372-82E7-C969A1C62025}" dt="2019-03-22T21:31:53.845" v="295" actId="115"/>
        <pc:sldMkLst>
          <pc:docMk/>
          <pc:sldMk cId="3194291988" sldId="282"/>
        </pc:sldMkLst>
        <pc:spChg chg="mod">
          <ac:chgData name="Eduard Adam" userId="b6089679-b5a6-40ec-90c6-7e3c68b6fd41_5::1003BFFD9DF9D220" providerId="ADAL" clId="{681E65DE-30E8-4372-82E7-C969A1C62025}" dt="2019-03-22T21:31:53.845" v="295" actId="115"/>
          <ac:spMkLst>
            <pc:docMk/>
            <pc:sldMk cId="3194291988" sldId="282"/>
            <ac:spMk id="3" creationId="{1ADE78DA-8C6C-44F1-9ED5-0A4D500A048D}"/>
          </ac:spMkLst>
        </pc:spChg>
      </pc:sldChg>
      <pc:sldChg chg="modSp add modAnim">
        <pc:chgData name="Eduard Adam" userId="b6089679-b5a6-40ec-90c6-7e3c68b6fd41_5::1003BFFD9DF9D220" providerId="ADAL" clId="{681E65DE-30E8-4372-82E7-C969A1C62025}" dt="2019-03-22T21:37:01.317" v="341"/>
        <pc:sldMkLst>
          <pc:docMk/>
          <pc:sldMk cId="1353424269" sldId="283"/>
        </pc:sldMkLst>
        <pc:spChg chg="mod">
          <ac:chgData name="Eduard Adam" userId="b6089679-b5a6-40ec-90c6-7e3c68b6fd41_5::1003BFFD9DF9D220" providerId="ADAL" clId="{681E65DE-30E8-4372-82E7-C969A1C62025}" dt="2019-03-22T21:32:04.725" v="296" actId="115"/>
          <ac:spMkLst>
            <pc:docMk/>
            <pc:sldMk cId="1353424269" sldId="283"/>
            <ac:spMk id="3" creationId="{1ADE78DA-8C6C-44F1-9ED5-0A4D500A048D}"/>
          </ac:spMkLst>
        </pc:spChg>
      </pc:sldChg>
      <pc:sldChg chg="modSp add modAnim">
        <pc:chgData name="Eduard Adam" userId="b6089679-b5a6-40ec-90c6-7e3c68b6fd41_5::1003BFFD9DF9D220" providerId="ADAL" clId="{681E65DE-30E8-4372-82E7-C969A1C62025}" dt="2019-03-22T21:37:08.479" v="345"/>
        <pc:sldMkLst>
          <pc:docMk/>
          <pc:sldMk cId="3323596732" sldId="284"/>
        </pc:sldMkLst>
        <pc:spChg chg="mod">
          <ac:chgData name="Eduard Adam" userId="b6089679-b5a6-40ec-90c6-7e3c68b6fd41_5::1003BFFD9DF9D220" providerId="ADAL" clId="{681E65DE-30E8-4372-82E7-C969A1C62025}" dt="2019-03-22T21:33:05.982" v="302" actId="115"/>
          <ac:spMkLst>
            <pc:docMk/>
            <pc:sldMk cId="3323596732" sldId="284"/>
            <ac:spMk id="3" creationId="{1ADE78DA-8C6C-44F1-9ED5-0A4D500A048D}"/>
          </ac:spMkLst>
        </pc:spChg>
      </pc:sldChg>
      <pc:sldChg chg="modSp add modAnim">
        <pc:chgData name="Eduard Adam" userId="b6089679-b5a6-40ec-90c6-7e3c68b6fd41_5::1003BFFD9DF9D220" providerId="ADAL" clId="{681E65DE-30E8-4372-82E7-C969A1C62025}" dt="2019-03-23T07:34:55.355" v="395" actId="20577"/>
        <pc:sldMkLst>
          <pc:docMk/>
          <pc:sldMk cId="2844264894" sldId="285"/>
        </pc:sldMkLst>
        <pc:spChg chg="mod">
          <ac:chgData name="Eduard Adam" userId="b6089679-b5a6-40ec-90c6-7e3c68b6fd41_5::1003BFFD9DF9D220" providerId="ADAL" clId="{681E65DE-30E8-4372-82E7-C969A1C62025}" dt="2019-03-23T07:34:55.355" v="395" actId="20577"/>
          <ac:spMkLst>
            <pc:docMk/>
            <pc:sldMk cId="2844264894" sldId="285"/>
            <ac:spMk id="3" creationId="{1ADE78DA-8C6C-44F1-9ED5-0A4D500A048D}"/>
          </ac:spMkLst>
        </pc:spChg>
      </pc:sldChg>
      <pc:sldChg chg="addSp delSp modSp add modAnim">
        <pc:chgData name="Eduard Adam" userId="b6089679-b5a6-40ec-90c6-7e3c68b6fd41_5::1003BFFD9DF9D220" providerId="ADAL" clId="{681E65DE-30E8-4372-82E7-C969A1C62025}" dt="2019-03-22T21:34:06.517" v="310"/>
        <pc:sldMkLst>
          <pc:docMk/>
          <pc:sldMk cId="875612964" sldId="286"/>
        </pc:sldMkLst>
        <pc:spChg chg="del">
          <ac:chgData name="Eduard Adam" userId="b6089679-b5a6-40ec-90c6-7e3c68b6fd41_5::1003BFFD9DF9D220" providerId="ADAL" clId="{681E65DE-30E8-4372-82E7-C969A1C62025}" dt="2019-03-22T21:12:01.194" v="174"/>
          <ac:spMkLst>
            <pc:docMk/>
            <pc:sldMk cId="875612964" sldId="286"/>
            <ac:spMk id="3" creationId="{1ADE78DA-8C6C-44F1-9ED5-0A4D500A048D}"/>
          </ac:spMkLst>
        </pc:spChg>
        <pc:picChg chg="add mod">
          <ac:chgData name="Eduard Adam" userId="b6089679-b5a6-40ec-90c6-7e3c68b6fd41_5::1003BFFD9DF9D220" providerId="ADAL" clId="{681E65DE-30E8-4372-82E7-C969A1C62025}" dt="2019-03-22T21:11:30.618" v="173" actId="688"/>
          <ac:picMkLst>
            <pc:docMk/>
            <pc:sldMk cId="875612964" sldId="286"/>
            <ac:picMk id="6" creationId="{74FBDE53-D2EF-46D2-9E60-FD6515C46B47}"/>
          </ac:picMkLst>
        </pc:picChg>
        <pc:picChg chg="add mod">
          <ac:chgData name="Eduard Adam" userId="b6089679-b5a6-40ec-90c6-7e3c68b6fd41_5::1003BFFD9DF9D220" providerId="ADAL" clId="{681E65DE-30E8-4372-82E7-C969A1C62025}" dt="2019-03-22T21:12:10.159" v="179" actId="688"/>
          <ac:picMkLst>
            <pc:docMk/>
            <pc:sldMk cId="875612964" sldId="286"/>
            <ac:picMk id="7" creationId="{26A45EC3-498B-4FDD-97F4-8058F97EA7A6}"/>
          </ac:picMkLst>
        </pc:picChg>
      </pc:sldChg>
      <pc:sldChg chg="add del">
        <pc:chgData name="Eduard Adam" userId="b6089679-b5a6-40ec-90c6-7e3c68b6fd41_5::1003BFFD9DF9D220" providerId="ADAL" clId="{681E65DE-30E8-4372-82E7-C969A1C62025}" dt="2019-03-22T21:35:08.730" v="322" actId="2696"/>
        <pc:sldMkLst>
          <pc:docMk/>
          <pc:sldMk cId="275933026" sldId="287"/>
        </pc:sldMkLst>
      </pc:sldChg>
      <pc:sldChg chg="add del">
        <pc:chgData name="Eduard Adam" userId="b6089679-b5a6-40ec-90c6-7e3c68b6fd41_5::1003BFFD9DF9D220" providerId="ADAL" clId="{681E65DE-30E8-4372-82E7-C969A1C62025}" dt="2019-03-22T21:35:08.756" v="323" actId="2696"/>
        <pc:sldMkLst>
          <pc:docMk/>
          <pc:sldMk cId="2502734052" sldId="288"/>
        </pc:sldMkLst>
      </pc:sldChg>
      <pc:sldChg chg="add del">
        <pc:chgData name="Eduard Adam" userId="b6089679-b5a6-40ec-90c6-7e3c68b6fd41_5::1003BFFD9DF9D220" providerId="ADAL" clId="{681E65DE-30E8-4372-82E7-C969A1C62025}" dt="2019-03-22T21:35:08.782" v="324" actId="2696"/>
        <pc:sldMkLst>
          <pc:docMk/>
          <pc:sldMk cId="1299736488" sldId="289"/>
        </pc:sldMkLst>
      </pc:sldChg>
      <pc:sldChg chg="add del">
        <pc:chgData name="Eduard Adam" userId="b6089679-b5a6-40ec-90c6-7e3c68b6fd41_5::1003BFFD9DF9D220" providerId="ADAL" clId="{681E65DE-30E8-4372-82E7-C969A1C62025}" dt="2019-03-22T21:35:08.809" v="325" actId="2696"/>
        <pc:sldMkLst>
          <pc:docMk/>
          <pc:sldMk cId="2611867565" sldId="290"/>
        </pc:sldMkLst>
      </pc:sldChg>
      <pc:sldChg chg="add del">
        <pc:chgData name="Eduard Adam" userId="b6089679-b5a6-40ec-90c6-7e3c68b6fd41_5::1003BFFD9DF9D220" providerId="ADAL" clId="{681E65DE-30E8-4372-82E7-C969A1C62025}" dt="2019-03-22T21:35:08.830" v="326" actId="2696"/>
        <pc:sldMkLst>
          <pc:docMk/>
          <pc:sldMk cId="1368129267" sldId="291"/>
        </pc:sldMkLst>
      </pc:sldChg>
      <pc:sldChg chg="add del">
        <pc:chgData name="Eduard Adam" userId="b6089679-b5a6-40ec-90c6-7e3c68b6fd41_5::1003BFFD9DF9D220" providerId="ADAL" clId="{681E65DE-30E8-4372-82E7-C969A1C62025}" dt="2019-03-22T21:35:08.852" v="327" actId="2696"/>
        <pc:sldMkLst>
          <pc:docMk/>
          <pc:sldMk cId="3788969425" sldId="292"/>
        </pc:sldMkLst>
      </pc:sldChg>
      <pc:sldChg chg="modSp add modAnim">
        <pc:chgData name="Eduard Adam" userId="b6089679-b5a6-40ec-90c6-7e3c68b6fd41_5::1003BFFD9DF9D220" providerId="ADAL" clId="{681E65DE-30E8-4372-82E7-C969A1C62025}" dt="2019-03-23T07:47:53.149" v="430"/>
        <pc:sldMkLst>
          <pc:docMk/>
          <pc:sldMk cId="1071765277" sldId="293"/>
        </pc:sldMkLst>
        <pc:spChg chg="mod">
          <ac:chgData name="Eduard Adam" userId="b6089679-b5a6-40ec-90c6-7e3c68b6fd41_5::1003BFFD9DF9D220" providerId="ADAL" clId="{681E65DE-30E8-4372-82E7-C969A1C62025}" dt="2019-03-23T07:41:36.023" v="402" actId="15"/>
          <ac:spMkLst>
            <pc:docMk/>
            <pc:sldMk cId="1071765277" sldId="293"/>
            <ac:spMk id="3" creationId="{1ADE78DA-8C6C-44F1-9ED5-0A4D500A048D}"/>
          </ac:spMkLst>
        </pc:spChg>
      </pc:sldChg>
      <pc:sldChg chg="modSp add modAnim">
        <pc:chgData name="Eduard Adam" userId="b6089679-b5a6-40ec-90c6-7e3c68b6fd41_5::1003BFFD9DF9D220" providerId="ADAL" clId="{681E65DE-30E8-4372-82E7-C969A1C62025}" dt="2019-03-23T07:49:05.257" v="434" actId="113"/>
        <pc:sldMkLst>
          <pc:docMk/>
          <pc:sldMk cId="3835167956" sldId="294"/>
        </pc:sldMkLst>
        <pc:spChg chg="mod">
          <ac:chgData name="Eduard Adam" userId="b6089679-b5a6-40ec-90c6-7e3c68b6fd41_5::1003BFFD9DF9D220" providerId="ADAL" clId="{681E65DE-30E8-4372-82E7-C969A1C62025}" dt="2019-03-23T07:49:05.257" v="434" actId="113"/>
          <ac:spMkLst>
            <pc:docMk/>
            <pc:sldMk cId="3835167956" sldId="294"/>
            <ac:spMk id="3" creationId="{1ADE78DA-8C6C-44F1-9ED5-0A4D500A048D}"/>
          </ac:spMkLst>
        </pc:spChg>
      </pc:sldChg>
      <pc:sldChg chg="addSp delSp modSp add">
        <pc:chgData name="Eduard Adam" userId="b6089679-b5a6-40ec-90c6-7e3c68b6fd41_5::1003BFFD9DF9D220" providerId="ADAL" clId="{681E65DE-30E8-4372-82E7-C969A1C62025}" dt="2019-03-22T21:34:55.152" v="314"/>
        <pc:sldMkLst>
          <pc:docMk/>
          <pc:sldMk cId="3393236218" sldId="295"/>
        </pc:sldMkLst>
        <pc:picChg chg="add mod">
          <ac:chgData name="Eduard Adam" userId="b6089679-b5a6-40ec-90c6-7e3c68b6fd41_5::1003BFFD9DF9D220" providerId="ADAL" clId="{681E65DE-30E8-4372-82E7-C969A1C62025}" dt="2019-03-22T21:24:01.471" v="242" actId="1076"/>
          <ac:picMkLst>
            <pc:docMk/>
            <pc:sldMk cId="3393236218" sldId="295"/>
            <ac:picMk id="6" creationId="{5078313F-9CB8-4008-9981-A0E964A0181C}"/>
          </ac:picMkLst>
        </pc:picChg>
        <pc:picChg chg="del">
          <ac:chgData name="Eduard Adam" userId="b6089679-b5a6-40ec-90c6-7e3c68b6fd41_5::1003BFFD9DF9D220" providerId="ADAL" clId="{681E65DE-30E8-4372-82E7-C969A1C62025}" dt="2019-03-22T21:34:55.152" v="314"/>
          <ac:picMkLst>
            <pc:docMk/>
            <pc:sldMk cId="3393236218" sldId="295"/>
            <ac:picMk id="11" creationId="{08EAB6FF-6BB2-4423-9414-A260AFC3BBB1}"/>
          </ac:picMkLst>
        </pc:picChg>
      </pc:sldChg>
      <pc:sldChg chg="add">
        <pc:chgData name="Eduard Adam" userId="b6089679-b5a6-40ec-90c6-7e3c68b6fd41_5::1003BFFD9DF9D220" providerId="ADAL" clId="{681E65DE-30E8-4372-82E7-C969A1C62025}" dt="2019-03-22T21:12:44.400" v="184"/>
        <pc:sldMkLst>
          <pc:docMk/>
          <pc:sldMk cId="2072660115" sldId="296"/>
        </pc:sldMkLst>
      </pc:sldChg>
      <pc:sldChg chg="add del">
        <pc:chgData name="Eduard Adam" userId="b6089679-b5a6-40ec-90c6-7e3c68b6fd41_5::1003BFFD9DF9D220" providerId="ADAL" clId="{681E65DE-30E8-4372-82E7-C969A1C62025}" dt="2019-03-22T21:35:08.536" v="315" actId="2696"/>
        <pc:sldMkLst>
          <pc:docMk/>
          <pc:sldMk cId="1811525891" sldId="297"/>
        </pc:sldMkLst>
      </pc:sldChg>
      <pc:sldChg chg="add del">
        <pc:chgData name="Eduard Adam" userId="b6089679-b5a6-40ec-90c6-7e3c68b6fd41_5::1003BFFD9DF9D220" providerId="ADAL" clId="{681E65DE-30E8-4372-82E7-C969A1C62025}" dt="2019-03-22T21:35:08.561" v="316" actId="2696"/>
        <pc:sldMkLst>
          <pc:docMk/>
          <pc:sldMk cId="56511893" sldId="298"/>
        </pc:sldMkLst>
      </pc:sldChg>
      <pc:sldChg chg="add del">
        <pc:chgData name="Eduard Adam" userId="b6089679-b5a6-40ec-90c6-7e3c68b6fd41_5::1003BFFD9DF9D220" providerId="ADAL" clId="{681E65DE-30E8-4372-82E7-C969A1C62025}" dt="2019-03-22T21:35:08.591" v="317" actId="2696"/>
        <pc:sldMkLst>
          <pc:docMk/>
          <pc:sldMk cId="278377739" sldId="299"/>
        </pc:sldMkLst>
      </pc:sldChg>
      <pc:sldChg chg="add del">
        <pc:chgData name="Eduard Adam" userId="b6089679-b5a6-40ec-90c6-7e3c68b6fd41_5::1003BFFD9DF9D220" providerId="ADAL" clId="{681E65DE-30E8-4372-82E7-C969A1C62025}" dt="2019-03-22T21:35:08.622" v="318" actId="2696"/>
        <pc:sldMkLst>
          <pc:docMk/>
          <pc:sldMk cId="810758642" sldId="300"/>
        </pc:sldMkLst>
      </pc:sldChg>
      <pc:sldChg chg="add del">
        <pc:chgData name="Eduard Adam" userId="b6089679-b5a6-40ec-90c6-7e3c68b6fd41_5::1003BFFD9DF9D220" providerId="ADAL" clId="{681E65DE-30E8-4372-82E7-C969A1C62025}" dt="2019-03-22T21:35:08.650" v="319" actId="2696"/>
        <pc:sldMkLst>
          <pc:docMk/>
          <pc:sldMk cId="1550167324" sldId="301"/>
        </pc:sldMkLst>
      </pc:sldChg>
      <pc:sldChg chg="add del">
        <pc:chgData name="Eduard Adam" userId="b6089679-b5a6-40ec-90c6-7e3c68b6fd41_5::1003BFFD9DF9D220" providerId="ADAL" clId="{681E65DE-30E8-4372-82E7-C969A1C62025}" dt="2019-03-22T21:35:08.677" v="320" actId="2696"/>
        <pc:sldMkLst>
          <pc:docMk/>
          <pc:sldMk cId="1859538290" sldId="302"/>
        </pc:sldMkLst>
      </pc:sldChg>
      <pc:sldChg chg="add del">
        <pc:chgData name="Eduard Adam" userId="b6089679-b5a6-40ec-90c6-7e3c68b6fd41_5::1003BFFD9DF9D220" providerId="ADAL" clId="{681E65DE-30E8-4372-82E7-C969A1C62025}" dt="2019-03-22T21:35:08.703" v="321" actId="2696"/>
        <pc:sldMkLst>
          <pc:docMk/>
          <pc:sldMk cId="1639510479" sldId="303"/>
        </pc:sldMkLst>
      </pc:sldChg>
      <pc:sldChg chg="modSp add del modAnim">
        <pc:chgData name="Eduard Adam" userId="b6089679-b5a6-40ec-90c6-7e3c68b6fd41_5::1003BFFD9DF9D220" providerId="ADAL" clId="{681E65DE-30E8-4372-82E7-C969A1C62025}" dt="2019-03-23T07:42:22.482" v="406" actId="2696"/>
        <pc:sldMkLst>
          <pc:docMk/>
          <pc:sldMk cId="629644430" sldId="304"/>
        </pc:sldMkLst>
        <pc:spChg chg="mod">
          <ac:chgData name="Eduard Adam" userId="b6089679-b5a6-40ec-90c6-7e3c68b6fd41_5::1003BFFD9DF9D220" providerId="ADAL" clId="{681E65DE-30E8-4372-82E7-C969A1C62025}" dt="2019-03-23T07:42:13.357" v="405" actId="20577"/>
          <ac:spMkLst>
            <pc:docMk/>
            <pc:sldMk cId="629644430" sldId="304"/>
            <ac:spMk id="3" creationId="{1ADE78DA-8C6C-44F1-9ED5-0A4D500A048D}"/>
          </ac:spMkLst>
        </pc:spChg>
      </pc:sldChg>
      <pc:sldChg chg="modSp add modAnim">
        <pc:chgData name="Eduard Adam" userId="b6089679-b5a6-40ec-90c6-7e3c68b6fd41_5::1003BFFD9DF9D220" providerId="ADAL" clId="{681E65DE-30E8-4372-82E7-C969A1C62025}" dt="2019-03-23T07:48:24.891" v="432" actId="113"/>
        <pc:sldMkLst>
          <pc:docMk/>
          <pc:sldMk cId="2687386438" sldId="306"/>
        </pc:sldMkLst>
        <pc:spChg chg="mod">
          <ac:chgData name="Eduard Adam" userId="b6089679-b5a6-40ec-90c6-7e3c68b6fd41_5::1003BFFD9DF9D220" providerId="ADAL" clId="{681E65DE-30E8-4372-82E7-C969A1C62025}" dt="2019-03-23T07:48:24.891" v="432" actId="113"/>
          <ac:spMkLst>
            <pc:docMk/>
            <pc:sldMk cId="2687386438" sldId="306"/>
            <ac:spMk id="3" creationId="{1ADE78DA-8C6C-44F1-9ED5-0A4D500A048D}"/>
          </ac:spMkLst>
        </pc:spChg>
      </pc:sldChg>
      <pc:sldChg chg="delSp modSp delAnim modAnim">
        <pc:chgData name="Eduard Adam" userId="b6089679-b5a6-40ec-90c6-7e3c68b6fd41_5::1003BFFD9DF9D220" providerId="ADAL" clId="{681E65DE-30E8-4372-82E7-C969A1C62025}" dt="2019-03-23T07:45:19.623" v="421"/>
        <pc:sldMkLst>
          <pc:docMk/>
          <pc:sldMk cId="1665855236" sldId="307"/>
        </pc:sldMkLst>
        <pc:spChg chg="del mod">
          <ac:chgData name="Eduard Adam" userId="b6089679-b5a6-40ec-90c6-7e3c68b6fd41_5::1003BFFD9DF9D220" providerId="ADAL" clId="{681E65DE-30E8-4372-82E7-C969A1C62025}" dt="2019-03-23T07:44:09.543" v="414" actId="478"/>
          <ac:spMkLst>
            <pc:docMk/>
            <pc:sldMk cId="1665855236" sldId="307"/>
            <ac:spMk id="5" creationId="{949E6794-1C63-4F90-BB9B-9B8403CD257F}"/>
          </ac:spMkLst>
        </pc:spChg>
        <pc:spChg chg="del">
          <ac:chgData name="Eduard Adam" userId="b6089679-b5a6-40ec-90c6-7e3c68b6fd41_5::1003BFFD9DF9D220" providerId="ADAL" clId="{681E65DE-30E8-4372-82E7-C969A1C62025}" dt="2019-03-23T07:44:05.371" v="410" actId="478"/>
          <ac:spMkLst>
            <pc:docMk/>
            <pc:sldMk cId="1665855236" sldId="307"/>
            <ac:spMk id="6" creationId="{09BCF7F3-96F7-4403-823C-A5843563F542}"/>
          </ac:spMkLst>
        </pc:spChg>
        <pc:spChg chg="del">
          <ac:chgData name="Eduard Adam" userId="b6089679-b5a6-40ec-90c6-7e3c68b6fd41_5::1003BFFD9DF9D220" providerId="ADAL" clId="{681E65DE-30E8-4372-82E7-C969A1C62025}" dt="2019-03-23T07:44:06.903" v="412" actId="478"/>
          <ac:spMkLst>
            <pc:docMk/>
            <pc:sldMk cId="1665855236" sldId="307"/>
            <ac:spMk id="8" creationId="{91271B66-B588-4AF1-8DBE-66F3355F81D7}"/>
          </ac:spMkLst>
        </pc:spChg>
        <pc:spChg chg="del mod">
          <ac:chgData name="Eduard Adam" userId="b6089679-b5a6-40ec-90c6-7e3c68b6fd41_5::1003BFFD9DF9D220" providerId="ADAL" clId="{681E65DE-30E8-4372-82E7-C969A1C62025}" dt="2019-03-23T07:44:10.980" v="415" actId="478"/>
          <ac:spMkLst>
            <pc:docMk/>
            <pc:sldMk cId="1665855236" sldId="307"/>
            <ac:spMk id="17" creationId="{FB7FE167-01C5-408D-9D0E-BE00F0D8E7B0}"/>
          </ac:spMkLst>
        </pc:spChg>
      </pc:sldChg>
      <pc:sldChg chg="delSp delAnim modAnim">
        <pc:chgData name="Eduard Adam" userId="b6089679-b5a6-40ec-90c6-7e3c68b6fd41_5::1003BFFD9DF9D220" providerId="ADAL" clId="{681E65DE-30E8-4372-82E7-C969A1C62025}" dt="2019-03-23T07:46:53.869" v="426"/>
        <pc:sldMkLst>
          <pc:docMk/>
          <pc:sldMk cId="295171036" sldId="308"/>
        </pc:sldMkLst>
        <pc:spChg chg="del">
          <ac:chgData name="Eduard Adam" userId="b6089679-b5a6-40ec-90c6-7e3c68b6fd41_5::1003BFFD9DF9D220" providerId="ADAL" clId="{681E65DE-30E8-4372-82E7-C969A1C62025}" dt="2019-03-23T07:44:35.889" v="419" actId="478"/>
          <ac:spMkLst>
            <pc:docMk/>
            <pc:sldMk cId="295171036" sldId="308"/>
            <ac:spMk id="5" creationId="{949E6794-1C63-4F90-BB9B-9B8403CD257F}"/>
          </ac:spMkLst>
        </pc:spChg>
        <pc:spChg chg="del">
          <ac:chgData name="Eduard Adam" userId="b6089679-b5a6-40ec-90c6-7e3c68b6fd41_5::1003BFFD9DF9D220" providerId="ADAL" clId="{681E65DE-30E8-4372-82E7-C969A1C62025}" dt="2019-03-23T07:44:33.434" v="418" actId="478"/>
          <ac:spMkLst>
            <pc:docMk/>
            <pc:sldMk cId="295171036" sldId="308"/>
            <ac:spMk id="8" creationId="{91271B66-B588-4AF1-8DBE-66F3355F81D7}"/>
          </ac:spMkLst>
        </pc:spChg>
      </pc:sldChg>
      <pc:sldChg chg="modAnim">
        <pc:chgData name="Eduard Adam" userId="b6089679-b5a6-40ec-90c6-7e3c68b6fd41_5::1003BFFD9DF9D220" providerId="ADAL" clId="{681E65DE-30E8-4372-82E7-C969A1C62025}" dt="2019-03-23T07:47:27.256" v="429"/>
        <pc:sldMkLst>
          <pc:docMk/>
          <pc:sldMk cId="3443065378" sldId="309"/>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de-DE"/>
              <a:t>Mastertitelformat bearbeiten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CAC7711B-EBBA-453F-86F1-3537411AF7A9}" type="datetimeFigureOut">
              <a:rPr lang="de-DE" smtClean="0"/>
              <a:t>23.03.2019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4BE5B64-11BD-4610-A578-7AD50B65383D}" type="slidenum">
              <a:rPr lang="de-DE" smtClean="0"/>
              <a:t>‹Nr.›</a:t>
            </a:fld>
            <a:endParaRPr lang="de-DE"/>
          </a:p>
        </p:txBody>
      </p:sp>
    </p:spTree>
    <p:extLst>
      <p:ext uri="{BB962C8B-B14F-4D97-AF65-F5344CB8AC3E}">
        <p14:creationId xmlns:p14="http://schemas.microsoft.com/office/powerpoint/2010/main" val="1115638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CAC7711B-EBBA-453F-86F1-3537411AF7A9}" type="datetimeFigureOut">
              <a:rPr lang="de-DE" smtClean="0"/>
              <a:t>23.03.2019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4BE5B64-11BD-4610-A578-7AD50B65383D}" type="slidenum">
              <a:rPr lang="de-DE" smtClean="0"/>
              <a:t>‹Nr.›</a:t>
            </a:fld>
            <a:endParaRPr lang="de-DE"/>
          </a:p>
        </p:txBody>
      </p:sp>
    </p:spTree>
    <p:extLst>
      <p:ext uri="{BB962C8B-B14F-4D97-AF65-F5344CB8AC3E}">
        <p14:creationId xmlns:p14="http://schemas.microsoft.com/office/powerpoint/2010/main" val="3579410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de-DE"/>
              <a:t>Mastertitelformat bearbeiten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4" name="Date Placeholder 3"/>
          <p:cNvSpPr>
            <a:spLocks noGrp="1"/>
          </p:cNvSpPr>
          <p:nvPr>
            <p:ph type="dt" sz="half" idx="10"/>
          </p:nvPr>
        </p:nvSpPr>
        <p:spPr/>
        <p:txBody>
          <a:bodyPr/>
          <a:lstStyle/>
          <a:p>
            <a:fld id="{CAC7711B-EBBA-453F-86F1-3537411AF7A9}" type="datetimeFigureOut">
              <a:rPr lang="de-DE" smtClean="0"/>
              <a:t>23.03.2019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4BE5B64-11BD-4610-A578-7AD50B65383D}" type="slidenum">
              <a:rPr lang="de-DE" smtClean="0"/>
              <a:t>‹Nr.›</a:t>
            </a:fld>
            <a:endParaRPr lang="de-DE"/>
          </a:p>
        </p:txBody>
      </p:sp>
    </p:spTree>
    <p:extLst>
      <p:ext uri="{BB962C8B-B14F-4D97-AF65-F5344CB8AC3E}">
        <p14:creationId xmlns:p14="http://schemas.microsoft.com/office/powerpoint/2010/main" val="2558148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de-DE"/>
              <a:t>Mastertitelformat bearbeiten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de-DE"/>
              <a:t>Mastertextformat bearbeiten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4" name="Date Placeholder 3"/>
          <p:cNvSpPr>
            <a:spLocks noGrp="1"/>
          </p:cNvSpPr>
          <p:nvPr>
            <p:ph type="dt" sz="half" idx="10"/>
          </p:nvPr>
        </p:nvSpPr>
        <p:spPr/>
        <p:txBody>
          <a:bodyPr/>
          <a:lstStyle/>
          <a:p>
            <a:fld id="{CAC7711B-EBBA-453F-86F1-3537411AF7A9}" type="datetimeFigureOut">
              <a:rPr lang="de-DE" smtClean="0"/>
              <a:t>23.03.2019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4BE5B64-11BD-4610-A578-7AD50B65383D}" type="slidenum">
              <a:rPr lang="de-DE" smtClean="0"/>
              <a:t>‹Nr.›</a:t>
            </a:fld>
            <a:endParaRPr lang="de-DE"/>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917177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de-DE"/>
              <a:t>Mastertitelformat bearbeiten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CAC7711B-EBBA-453F-86F1-3537411AF7A9}" type="datetimeFigureOut">
              <a:rPr lang="de-DE" smtClean="0"/>
              <a:t>23.03.2019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4BE5B64-11BD-4610-A578-7AD50B65383D}" type="slidenum">
              <a:rPr lang="de-DE" smtClean="0"/>
              <a:t>‹Nr.›</a:t>
            </a:fld>
            <a:endParaRPr lang="de-DE"/>
          </a:p>
        </p:txBody>
      </p:sp>
    </p:spTree>
    <p:extLst>
      <p:ext uri="{BB962C8B-B14F-4D97-AF65-F5344CB8AC3E}">
        <p14:creationId xmlns:p14="http://schemas.microsoft.com/office/powerpoint/2010/main" val="2226142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p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de-DE"/>
              <a:t>Mastertitelformat bearbeiten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AC7711B-EBBA-453F-86F1-3537411AF7A9}" type="datetimeFigureOut">
              <a:rPr lang="de-DE" smtClean="0"/>
              <a:t>23.03.2019</a:t>
            </a:fld>
            <a:endParaRPr lang="de-DE"/>
          </a:p>
        </p:txBody>
      </p:sp>
      <p:sp>
        <p:nvSpPr>
          <p:cNvPr id="4"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4BE5B64-11BD-4610-A578-7AD50B65383D}" type="slidenum">
              <a:rPr lang="de-DE" smtClean="0"/>
              <a:t>‹Nr.›</a:t>
            </a:fld>
            <a:endParaRPr lang="de-DE"/>
          </a:p>
        </p:txBody>
      </p:sp>
    </p:spTree>
    <p:extLst>
      <p:ext uri="{BB962C8B-B14F-4D97-AF65-F5344CB8AC3E}">
        <p14:creationId xmlns:p14="http://schemas.microsoft.com/office/powerpoint/2010/main" val="2356362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Bildsp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de-DE"/>
              <a:t>Mastertitelformat bearbeiten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AC7711B-EBBA-453F-86F1-3537411AF7A9}" type="datetimeFigureOut">
              <a:rPr lang="de-DE" smtClean="0"/>
              <a:t>23.03.2019</a:t>
            </a:fld>
            <a:endParaRPr lang="de-DE"/>
          </a:p>
        </p:txBody>
      </p:sp>
      <p:sp>
        <p:nvSpPr>
          <p:cNvPr id="4"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4BE5B64-11BD-4610-A578-7AD50B65383D}" type="slidenum">
              <a:rPr lang="de-DE" smtClean="0"/>
              <a:t>‹Nr.›</a:t>
            </a:fld>
            <a:endParaRPr lang="de-DE"/>
          </a:p>
        </p:txBody>
      </p:sp>
    </p:spTree>
    <p:extLst>
      <p:ext uri="{BB962C8B-B14F-4D97-AF65-F5344CB8AC3E}">
        <p14:creationId xmlns:p14="http://schemas.microsoft.com/office/powerpoint/2010/main" val="3836704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nchorCtr="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AC7711B-EBBA-453F-86F1-3537411AF7A9}" type="datetimeFigureOut">
              <a:rPr lang="de-DE" smtClean="0"/>
              <a:t>23.03.2019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4BE5B64-11BD-4610-A578-7AD50B65383D}" type="slidenum">
              <a:rPr lang="de-DE" smtClean="0"/>
              <a:t>‹Nr.›</a:t>
            </a:fld>
            <a:endParaRPr lang="de-DE"/>
          </a:p>
        </p:txBody>
      </p:sp>
    </p:spTree>
    <p:extLst>
      <p:ext uri="{BB962C8B-B14F-4D97-AF65-F5344CB8AC3E}">
        <p14:creationId xmlns:p14="http://schemas.microsoft.com/office/powerpoint/2010/main" val="3327616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de-DE"/>
              <a:t>Mastertitelformat bearbeiten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AC7711B-EBBA-453F-86F1-3537411AF7A9}" type="datetimeFigureOut">
              <a:rPr lang="de-DE" smtClean="0"/>
              <a:t>23.03.2019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4BE5B64-11BD-4610-A578-7AD50B65383D}" type="slidenum">
              <a:rPr lang="de-DE" smtClean="0"/>
              <a:t>‹Nr.›</a:t>
            </a:fld>
            <a:endParaRPr lang="de-DE"/>
          </a:p>
        </p:txBody>
      </p:sp>
    </p:spTree>
    <p:extLst>
      <p:ext uri="{BB962C8B-B14F-4D97-AF65-F5344CB8AC3E}">
        <p14:creationId xmlns:p14="http://schemas.microsoft.com/office/powerpoint/2010/main" val="4235167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3"/>
          <p:cNvSpPr>
            <a:spLocks noGrp="1"/>
          </p:cNvSpPr>
          <p:nvPr>
            <p:ph type="dt" sz="half" idx="10"/>
          </p:nvPr>
        </p:nvSpPr>
        <p:spPr/>
        <p:txBody>
          <a:bodyPr/>
          <a:lstStyle/>
          <a:p>
            <a:fld id="{CAC7711B-EBBA-453F-86F1-3537411AF7A9}" type="datetimeFigureOut">
              <a:rPr lang="de-DE" smtClean="0"/>
              <a:t>23.03.2019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4BE5B64-11BD-4610-A578-7AD50B65383D}" type="slidenum">
              <a:rPr lang="de-DE" smtClean="0"/>
              <a:t>‹Nr.›</a:t>
            </a:fld>
            <a:endParaRPr lang="de-DE"/>
          </a:p>
        </p:txBody>
      </p:sp>
    </p:spTree>
    <p:extLst>
      <p:ext uri="{BB962C8B-B14F-4D97-AF65-F5344CB8AC3E}">
        <p14:creationId xmlns:p14="http://schemas.microsoft.com/office/powerpoint/2010/main" val="910388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de-DE"/>
              <a:t>Mastertitelformat bearbeiten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CAC7711B-EBBA-453F-86F1-3537411AF7A9}" type="datetimeFigureOut">
              <a:rPr lang="de-DE" smtClean="0"/>
              <a:t>23.03.2019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4BE5B64-11BD-4610-A578-7AD50B65383D}" type="slidenum">
              <a:rPr lang="de-DE" smtClean="0"/>
              <a:t>‹Nr.›</a:t>
            </a:fld>
            <a:endParaRPr lang="de-DE"/>
          </a:p>
        </p:txBody>
      </p:sp>
    </p:spTree>
    <p:extLst>
      <p:ext uri="{BB962C8B-B14F-4D97-AF65-F5344CB8AC3E}">
        <p14:creationId xmlns:p14="http://schemas.microsoft.com/office/powerpoint/2010/main" val="317060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CAC7711B-EBBA-453F-86F1-3537411AF7A9}" type="datetimeFigureOut">
              <a:rPr lang="de-DE" smtClean="0"/>
              <a:t>23.03.2019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4BE5B64-11BD-4610-A578-7AD50B65383D}" type="slidenum">
              <a:rPr lang="de-DE" smtClean="0"/>
              <a:t>‹Nr.›</a:t>
            </a:fld>
            <a:endParaRPr lang="de-DE"/>
          </a:p>
        </p:txBody>
      </p:sp>
    </p:spTree>
    <p:extLst>
      <p:ext uri="{BB962C8B-B14F-4D97-AF65-F5344CB8AC3E}">
        <p14:creationId xmlns:p14="http://schemas.microsoft.com/office/powerpoint/2010/main" val="1157059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CAC7711B-EBBA-453F-86F1-3537411AF7A9}" type="datetimeFigureOut">
              <a:rPr lang="de-DE" smtClean="0"/>
              <a:t>23.03.2019</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94BE5B64-11BD-4610-A578-7AD50B65383D}" type="slidenum">
              <a:rPr lang="de-DE" smtClean="0"/>
              <a:t>‹Nr.›</a:t>
            </a:fld>
            <a:endParaRPr lang="de-DE"/>
          </a:p>
        </p:txBody>
      </p:sp>
    </p:spTree>
    <p:extLst>
      <p:ext uri="{BB962C8B-B14F-4D97-AF65-F5344CB8AC3E}">
        <p14:creationId xmlns:p14="http://schemas.microsoft.com/office/powerpoint/2010/main" val="2762712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7" name="Date Placeholder 2"/>
          <p:cNvSpPr>
            <a:spLocks noGrp="1"/>
          </p:cNvSpPr>
          <p:nvPr>
            <p:ph type="dt" sz="half" idx="10"/>
          </p:nvPr>
        </p:nvSpPr>
        <p:spPr/>
        <p:txBody>
          <a:bodyPr/>
          <a:lstStyle/>
          <a:p>
            <a:fld id="{CAC7711B-EBBA-453F-86F1-3537411AF7A9}" type="datetimeFigureOut">
              <a:rPr lang="de-DE" smtClean="0"/>
              <a:t>23.03.2019</a:t>
            </a:fld>
            <a:endParaRPr lang="de-DE"/>
          </a:p>
        </p:txBody>
      </p:sp>
      <p:sp>
        <p:nvSpPr>
          <p:cNvPr id="5" name="Footer Placeholder 3"/>
          <p:cNvSpPr>
            <a:spLocks noGrp="1"/>
          </p:cNvSpPr>
          <p:nvPr>
            <p:ph type="ftr" sz="quarter" idx="11"/>
          </p:nvPr>
        </p:nvSpPr>
        <p:spPr/>
        <p:txBody>
          <a:bodyPr/>
          <a:lstStyle/>
          <a:p>
            <a:endParaRPr lang="de-DE"/>
          </a:p>
        </p:txBody>
      </p:sp>
      <p:sp>
        <p:nvSpPr>
          <p:cNvPr id="6" name="Slide Number Placeholder 4"/>
          <p:cNvSpPr>
            <a:spLocks noGrp="1"/>
          </p:cNvSpPr>
          <p:nvPr>
            <p:ph type="sldNum" sz="quarter" idx="12"/>
          </p:nvPr>
        </p:nvSpPr>
        <p:spPr/>
        <p:txBody>
          <a:bodyPr/>
          <a:lstStyle/>
          <a:p>
            <a:fld id="{94BE5B64-11BD-4610-A578-7AD50B65383D}" type="slidenum">
              <a:rPr lang="de-DE" smtClean="0"/>
              <a:t>‹Nr.›</a:t>
            </a:fld>
            <a:endParaRPr lang="de-DE"/>
          </a:p>
        </p:txBody>
      </p:sp>
    </p:spTree>
    <p:extLst>
      <p:ext uri="{BB962C8B-B14F-4D97-AF65-F5344CB8AC3E}">
        <p14:creationId xmlns:p14="http://schemas.microsoft.com/office/powerpoint/2010/main" val="2130282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CAC7711B-EBBA-453F-86F1-3537411AF7A9}" type="datetimeFigureOut">
              <a:rPr lang="de-DE" smtClean="0"/>
              <a:t>23.03.2019</a:t>
            </a:fld>
            <a:endParaRPr lang="de-DE"/>
          </a:p>
        </p:txBody>
      </p:sp>
      <p:sp>
        <p:nvSpPr>
          <p:cNvPr id="5" name="Footer Placeholder 2"/>
          <p:cNvSpPr>
            <a:spLocks noGrp="1"/>
          </p:cNvSpPr>
          <p:nvPr>
            <p:ph type="ftr" sz="quarter" idx="11"/>
          </p:nvPr>
        </p:nvSpPr>
        <p:spPr/>
        <p:txBody>
          <a:bodyPr/>
          <a:lstStyle/>
          <a:p>
            <a:endParaRPr lang="de-DE"/>
          </a:p>
        </p:txBody>
      </p:sp>
      <p:sp>
        <p:nvSpPr>
          <p:cNvPr id="6" name="Slide Number Placeholder 3"/>
          <p:cNvSpPr>
            <a:spLocks noGrp="1"/>
          </p:cNvSpPr>
          <p:nvPr>
            <p:ph type="sldNum" sz="quarter" idx="12"/>
          </p:nvPr>
        </p:nvSpPr>
        <p:spPr/>
        <p:txBody>
          <a:bodyPr/>
          <a:lstStyle/>
          <a:p>
            <a:fld id="{94BE5B64-11BD-4610-A578-7AD50B65383D}" type="slidenum">
              <a:rPr lang="de-DE" smtClean="0"/>
              <a:t>‹Nr.›</a:t>
            </a:fld>
            <a:endParaRPr lang="de-DE"/>
          </a:p>
        </p:txBody>
      </p:sp>
    </p:spTree>
    <p:extLst>
      <p:ext uri="{BB962C8B-B14F-4D97-AF65-F5344CB8AC3E}">
        <p14:creationId xmlns:p14="http://schemas.microsoft.com/office/powerpoint/2010/main" val="3746631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de-DE"/>
              <a:t>Mastertitelformat bearbeiten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7" name="Date Placeholder 4"/>
          <p:cNvSpPr>
            <a:spLocks noGrp="1"/>
          </p:cNvSpPr>
          <p:nvPr>
            <p:ph type="dt" sz="half" idx="10"/>
          </p:nvPr>
        </p:nvSpPr>
        <p:spPr/>
        <p:txBody>
          <a:bodyPr/>
          <a:lstStyle/>
          <a:p>
            <a:fld id="{CAC7711B-EBBA-453F-86F1-3537411AF7A9}" type="datetimeFigureOut">
              <a:rPr lang="de-DE" smtClean="0"/>
              <a:t>23.03.2019</a:t>
            </a:fld>
            <a:endParaRPr lang="de-DE"/>
          </a:p>
        </p:txBody>
      </p:sp>
      <p:sp>
        <p:nvSpPr>
          <p:cNvPr id="5" name="Footer Placeholder 5"/>
          <p:cNvSpPr>
            <a:spLocks noGrp="1"/>
          </p:cNvSpPr>
          <p:nvPr>
            <p:ph type="ftr" sz="quarter" idx="11"/>
          </p:nvPr>
        </p:nvSpPr>
        <p:spPr/>
        <p:txBody>
          <a:bodyPr/>
          <a:lstStyle/>
          <a:p>
            <a:endParaRPr lang="de-DE"/>
          </a:p>
        </p:txBody>
      </p:sp>
      <p:sp>
        <p:nvSpPr>
          <p:cNvPr id="6" name="Slide Number Placeholder 6"/>
          <p:cNvSpPr>
            <a:spLocks noGrp="1"/>
          </p:cNvSpPr>
          <p:nvPr>
            <p:ph type="sldNum" sz="quarter" idx="12"/>
          </p:nvPr>
        </p:nvSpPr>
        <p:spPr/>
        <p:txBody>
          <a:bodyPr/>
          <a:lstStyle/>
          <a:p>
            <a:fld id="{94BE5B64-11BD-4610-A578-7AD50B65383D}" type="slidenum">
              <a:rPr lang="de-DE" smtClean="0"/>
              <a:t>‹Nr.›</a:t>
            </a:fld>
            <a:endParaRPr lang="de-DE"/>
          </a:p>
        </p:txBody>
      </p:sp>
    </p:spTree>
    <p:extLst>
      <p:ext uri="{BB962C8B-B14F-4D97-AF65-F5344CB8AC3E}">
        <p14:creationId xmlns:p14="http://schemas.microsoft.com/office/powerpoint/2010/main" val="938862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de-DE"/>
              <a:t>Mastertitelformat bearbeiten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CAC7711B-EBBA-453F-86F1-3537411AF7A9}" type="datetimeFigureOut">
              <a:rPr lang="de-DE" smtClean="0"/>
              <a:t>23.03.2019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4BE5B64-11BD-4610-A578-7AD50B65383D}" type="slidenum">
              <a:rPr lang="de-DE" smtClean="0"/>
              <a:t>‹Nr.›</a:t>
            </a:fld>
            <a:endParaRPr lang="de-DE"/>
          </a:p>
        </p:txBody>
      </p:sp>
    </p:spTree>
    <p:extLst>
      <p:ext uri="{BB962C8B-B14F-4D97-AF65-F5344CB8AC3E}">
        <p14:creationId xmlns:p14="http://schemas.microsoft.com/office/powerpoint/2010/main" val="1013919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de-DE"/>
              <a:t>Mastertitelformat bearbeiten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AC7711B-EBBA-453F-86F1-3537411AF7A9}" type="datetimeFigureOut">
              <a:rPr lang="de-DE" smtClean="0"/>
              <a:t>23.03.2019</a:t>
            </a:fld>
            <a:endParaRPr lang="de-DE"/>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de-DE"/>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94BE5B64-11BD-4610-A578-7AD50B65383D}" type="slidenum">
              <a:rPr lang="de-DE" smtClean="0"/>
              <a:t>‹Nr.›</a:t>
            </a:fld>
            <a:endParaRPr lang="de-DE"/>
          </a:p>
        </p:txBody>
      </p:sp>
    </p:spTree>
    <p:extLst>
      <p:ext uri="{BB962C8B-B14F-4D97-AF65-F5344CB8AC3E}">
        <p14:creationId xmlns:p14="http://schemas.microsoft.com/office/powerpoint/2010/main" val="59141803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6209DB-E6BF-45A3-A50C-49EEC119D4F5}"/>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144A0D85-1EB1-479F-939C-7ECFC8CFDF94}"/>
              </a:ext>
            </a:extLst>
          </p:cNvPr>
          <p:cNvSpPr>
            <a:spLocks noGrp="1"/>
          </p:cNvSpPr>
          <p:nvPr>
            <p:ph type="subTitle" idx="1"/>
          </p:nvPr>
        </p:nvSpPr>
        <p:spPr/>
        <p:txBody>
          <a:bodyPr/>
          <a:lstStyle/>
          <a:p>
            <a:endParaRPr lang="de-DE"/>
          </a:p>
        </p:txBody>
      </p:sp>
      <p:sp>
        <p:nvSpPr>
          <p:cNvPr id="4" name="Rechteck 3">
            <a:extLst>
              <a:ext uri="{FF2B5EF4-FFF2-40B4-BE49-F238E27FC236}">
                <a16:creationId xmlns:a16="http://schemas.microsoft.com/office/drawing/2014/main" id="{350FEF5F-78D8-4026-A276-BCC6E4B301C2}"/>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Ellipse 4">
            <a:extLst>
              <a:ext uri="{FF2B5EF4-FFF2-40B4-BE49-F238E27FC236}">
                <a16:creationId xmlns:a16="http://schemas.microsoft.com/office/drawing/2014/main" id="{C65CD449-C239-4E6C-A61A-85358410FDE5}"/>
              </a:ext>
            </a:extLst>
          </p:cNvPr>
          <p:cNvSpPr/>
          <p:nvPr/>
        </p:nvSpPr>
        <p:spPr>
          <a:xfrm>
            <a:off x="11897833" y="6528391"/>
            <a:ext cx="138223" cy="12759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67087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F1BF9-FFD0-48C1-A220-A50B70A33A47}"/>
              </a:ext>
            </a:extLst>
          </p:cNvPr>
          <p:cNvSpPr>
            <a:spLocks noGrp="1"/>
          </p:cNvSpPr>
          <p:nvPr>
            <p:ph type="title"/>
          </p:nvPr>
        </p:nvSpPr>
        <p:spPr/>
        <p:txBody>
          <a:bodyPr/>
          <a:lstStyle/>
          <a:p>
            <a:r>
              <a:rPr lang="de-DE" dirty="0"/>
              <a:t>Der geistliche Weg aller Christus-Glaubenden; </a:t>
            </a:r>
            <a:r>
              <a:rPr lang="de-DE" dirty="0" err="1"/>
              <a:t>Apg</a:t>
            </a:r>
            <a:r>
              <a:rPr lang="de-DE" dirty="0"/>
              <a:t>  19, 1 - 7</a:t>
            </a:r>
          </a:p>
        </p:txBody>
      </p:sp>
      <p:sp>
        <p:nvSpPr>
          <p:cNvPr id="3" name="Inhaltsplatzhalter 2">
            <a:extLst>
              <a:ext uri="{FF2B5EF4-FFF2-40B4-BE49-F238E27FC236}">
                <a16:creationId xmlns:a16="http://schemas.microsoft.com/office/drawing/2014/main" id="{1ADE78DA-8C6C-44F1-9ED5-0A4D500A048D}"/>
              </a:ext>
            </a:extLst>
          </p:cNvPr>
          <p:cNvSpPr>
            <a:spLocks noGrp="1"/>
          </p:cNvSpPr>
          <p:nvPr>
            <p:ph idx="1"/>
          </p:nvPr>
        </p:nvSpPr>
        <p:spPr/>
        <p:txBody>
          <a:bodyPr>
            <a:normAutofit fontScale="92500" lnSpcReduction="10000"/>
          </a:bodyPr>
          <a:lstStyle/>
          <a:p>
            <a:r>
              <a:rPr lang="de-DE" sz="3200" dirty="0"/>
              <a:t> Irgendetwas stimmt nicht</a:t>
            </a:r>
          </a:p>
          <a:p>
            <a:r>
              <a:rPr lang="de-DE" sz="3200" b="1" dirty="0"/>
              <a:t> </a:t>
            </a:r>
            <a:r>
              <a:rPr lang="de-DE" sz="3200" dirty="0"/>
              <a:t>Gottes Wirken durch seinen Geist im Leben der Glaubenden </a:t>
            </a:r>
          </a:p>
          <a:p>
            <a:r>
              <a:rPr lang="de-DE" sz="2800" u="sng" dirty="0"/>
              <a:t>Hoffnung auf die Auferstehung: </a:t>
            </a:r>
            <a:r>
              <a:rPr lang="de-DE" sz="2800" dirty="0" err="1"/>
              <a:t>Rm</a:t>
            </a:r>
            <a:r>
              <a:rPr lang="de-DE" sz="2800" dirty="0"/>
              <a:t> 8,11 „Wenn aber der Geist dessen, der Jesus von den Toten auferweckt hat, in euch wohnt, so wird er, der Christus von den Toten auferweckt hat, auch </a:t>
            </a:r>
            <a:r>
              <a:rPr lang="de-DE" sz="2800" u="sng" dirty="0"/>
              <a:t>eure sterblichen Leiber lebendig machen durch seinen Geist, </a:t>
            </a:r>
            <a:r>
              <a:rPr lang="de-DE" sz="2800" dirty="0"/>
              <a:t>der in euch wohnt.“</a:t>
            </a:r>
          </a:p>
          <a:p>
            <a:r>
              <a:rPr lang="de-DE" dirty="0" err="1"/>
              <a:t>Usw</a:t>
            </a:r>
            <a:r>
              <a:rPr lang="de-DE" dirty="0"/>
              <a:t> …</a:t>
            </a:r>
          </a:p>
        </p:txBody>
      </p:sp>
      <p:pic>
        <p:nvPicPr>
          <p:cNvPr id="4" name="Grafik 3">
            <a:extLst>
              <a:ext uri="{FF2B5EF4-FFF2-40B4-BE49-F238E27FC236}">
                <a16:creationId xmlns:a16="http://schemas.microsoft.com/office/drawing/2014/main" id="{8CB77DC7-73AE-42A0-9E65-DEA6F9E0CBD9}"/>
              </a:ext>
            </a:extLst>
          </p:cNvPr>
          <p:cNvPicPr>
            <a:picLocks noChangeAspect="1"/>
          </p:cNvPicPr>
          <p:nvPr/>
        </p:nvPicPr>
        <p:blipFill>
          <a:blip r:embed="rId2"/>
          <a:stretch>
            <a:fillRect/>
          </a:stretch>
        </p:blipFill>
        <p:spPr>
          <a:xfrm>
            <a:off x="9822357" y="0"/>
            <a:ext cx="2369643" cy="1853248"/>
          </a:xfrm>
          <a:prstGeom prst="rect">
            <a:avLst/>
          </a:prstGeom>
        </p:spPr>
      </p:pic>
      <p:sp>
        <p:nvSpPr>
          <p:cNvPr id="5" name="Ellipse 4">
            <a:extLst>
              <a:ext uri="{FF2B5EF4-FFF2-40B4-BE49-F238E27FC236}">
                <a16:creationId xmlns:a16="http://schemas.microsoft.com/office/drawing/2014/main" id="{CD112A73-274F-4F9D-93A0-318D184FF147}"/>
              </a:ext>
            </a:extLst>
          </p:cNvPr>
          <p:cNvSpPr/>
          <p:nvPr/>
        </p:nvSpPr>
        <p:spPr>
          <a:xfrm>
            <a:off x="10190086" y="1972518"/>
            <a:ext cx="1934817" cy="1048091"/>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2800" b="1" dirty="0"/>
              <a:t>Vom Zwist</a:t>
            </a:r>
          </a:p>
        </p:txBody>
      </p:sp>
    </p:spTree>
    <p:extLst>
      <p:ext uri="{BB962C8B-B14F-4D97-AF65-F5344CB8AC3E}">
        <p14:creationId xmlns:p14="http://schemas.microsoft.com/office/powerpoint/2010/main" val="3323596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F1BF9-FFD0-48C1-A220-A50B70A33A47}"/>
              </a:ext>
            </a:extLst>
          </p:cNvPr>
          <p:cNvSpPr>
            <a:spLocks noGrp="1"/>
          </p:cNvSpPr>
          <p:nvPr>
            <p:ph type="title"/>
          </p:nvPr>
        </p:nvSpPr>
        <p:spPr/>
        <p:txBody>
          <a:bodyPr/>
          <a:lstStyle/>
          <a:p>
            <a:r>
              <a:rPr lang="de-DE" dirty="0"/>
              <a:t>Der geistliche Weg aller Christus-Glaubenden; </a:t>
            </a:r>
            <a:r>
              <a:rPr lang="de-DE" dirty="0" err="1"/>
              <a:t>Apg</a:t>
            </a:r>
            <a:r>
              <a:rPr lang="de-DE" dirty="0"/>
              <a:t>  19, 1 - 7</a:t>
            </a:r>
          </a:p>
        </p:txBody>
      </p:sp>
      <p:sp>
        <p:nvSpPr>
          <p:cNvPr id="3" name="Inhaltsplatzhalter 2">
            <a:extLst>
              <a:ext uri="{FF2B5EF4-FFF2-40B4-BE49-F238E27FC236}">
                <a16:creationId xmlns:a16="http://schemas.microsoft.com/office/drawing/2014/main" id="{1ADE78DA-8C6C-44F1-9ED5-0A4D500A048D}"/>
              </a:ext>
            </a:extLst>
          </p:cNvPr>
          <p:cNvSpPr>
            <a:spLocks noGrp="1"/>
          </p:cNvSpPr>
          <p:nvPr>
            <p:ph idx="1"/>
          </p:nvPr>
        </p:nvSpPr>
        <p:spPr/>
        <p:txBody>
          <a:bodyPr/>
          <a:lstStyle/>
          <a:p>
            <a:r>
              <a:rPr lang="de-DE" sz="3200" dirty="0"/>
              <a:t> Irgendetwas stimmt nicht</a:t>
            </a:r>
          </a:p>
          <a:p>
            <a:r>
              <a:rPr lang="de-DE" sz="3200" dirty="0"/>
              <a:t>Gottes Wirken durch seinen Geist im Leben der Glaubenden </a:t>
            </a:r>
          </a:p>
          <a:p>
            <a:r>
              <a:rPr lang="de-DE" sz="3200" dirty="0"/>
              <a:t>Unwissenheit frustriert</a:t>
            </a:r>
          </a:p>
          <a:p>
            <a:r>
              <a:rPr lang="de-DE" sz="3200" dirty="0"/>
              <a:t> Umkehr aus eigener Kraft</a:t>
            </a:r>
            <a:r>
              <a:rPr lang="de-DE" sz="3200" u="sng" dirty="0"/>
              <a:t> überfordert und lässt unbefriedigt</a:t>
            </a:r>
            <a:r>
              <a:rPr lang="de-DE" sz="3200" dirty="0"/>
              <a:t>; </a:t>
            </a:r>
          </a:p>
          <a:p>
            <a:endParaRPr lang="de-DE" dirty="0"/>
          </a:p>
        </p:txBody>
      </p:sp>
      <p:pic>
        <p:nvPicPr>
          <p:cNvPr id="4" name="Grafik 3">
            <a:extLst>
              <a:ext uri="{FF2B5EF4-FFF2-40B4-BE49-F238E27FC236}">
                <a16:creationId xmlns:a16="http://schemas.microsoft.com/office/drawing/2014/main" id="{8CB77DC7-73AE-42A0-9E65-DEA6F9E0CBD9}"/>
              </a:ext>
            </a:extLst>
          </p:cNvPr>
          <p:cNvPicPr>
            <a:picLocks noChangeAspect="1"/>
          </p:cNvPicPr>
          <p:nvPr/>
        </p:nvPicPr>
        <p:blipFill>
          <a:blip r:embed="rId2"/>
          <a:stretch>
            <a:fillRect/>
          </a:stretch>
        </p:blipFill>
        <p:spPr>
          <a:xfrm>
            <a:off x="9822357" y="0"/>
            <a:ext cx="2369643" cy="1853248"/>
          </a:xfrm>
          <a:prstGeom prst="rect">
            <a:avLst/>
          </a:prstGeom>
        </p:spPr>
      </p:pic>
      <p:sp>
        <p:nvSpPr>
          <p:cNvPr id="5" name="Ellipse 4">
            <a:extLst>
              <a:ext uri="{FF2B5EF4-FFF2-40B4-BE49-F238E27FC236}">
                <a16:creationId xmlns:a16="http://schemas.microsoft.com/office/drawing/2014/main" id="{CD112A73-274F-4F9D-93A0-318D184FF147}"/>
              </a:ext>
            </a:extLst>
          </p:cNvPr>
          <p:cNvSpPr/>
          <p:nvPr/>
        </p:nvSpPr>
        <p:spPr>
          <a:xfrm>
            <a:off x="10190086" y="1972518"/>
            <a:ext cx="1934817" cy="1048091"/>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2800" b="1" dirty="0"/>
              <a:t>Vom Zwist</a:t>
            </a:r>
          </a:p>
        </p:txBody>
      </p:sp>
    </p:spTree>
    <p:extLst>
      <p:ext uri="{BB962C8B-B14F-4D97-AF65-F5344CB8AC3E}">
        <p14:creationId xmlns:p14="http://schemas.microsoft.com/office/powerpoint/2010/main" val="52578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F1BF9-FFD0-48C1-A220-A50B70A33A47}"/>
              </a:ext>
            </a:extLst>
          </p:cNvPr>
          <p:cNvSpPr>
            <a:spLocks noGrp="1"/>
          </p:cNvSpPr>
          <p:nvPr>
            <p:ph type="title"/>
          </p:nvPr>
        </p:nvSpPr>
        <p:spPr/>
        <p:txBody>
          <a:bodyPr/>
          <a:lstStyle/>
          <a:p>
            <a:r>
              <a:rPr lang="de-DE" dirty="0"/>
              <a:t>Der geistliche Weg aller Christus-Glaubenden; </a:t>
            </a:r>
            <a:r>
              <a:rPr lang="de-DE" dirty="0" err="1"/>
              <a:t>Apg</a:t>
            </a:r>
            <a:r>
              <a:rPr lang="de-DE" dirty="0"/>
              <a:t>  19, 1 - 7</a:t>
            </a:r>
          </a:p>
        </p:txBody>
      </p:sp>
      <p:sp>
        <p:nvSpPr>
          <p:cNvPr id="3" name="Inhaltsplatzhalter 2">
            <a:extLst>
              <a:ext uri="{FF2B5EF4-FFF2-40B4-BE49-F238E27FC236}">
                <a16:creationId xmlns:a16="http://schemas.microsoft.com/office/drawing/2014/main" id="{1ADE78DA-8C6C-44F1-9ED5-0A4D500A048D}"/>
              </a:ext>
            </a:extLst>
          </p:cNvPr>
          <p:cNvSpPr>
            <a:spLocks noGrp="1"/>
          </p:cNvSpPr>
          <p:nvPr>
            <p:ph idx="1"/>
          </p:nvPr>
        </p:nvSpPr>
        <p:spPr/>
        <p:txBody>
          <a:bodyPr>
            <a:normAutofit fontScale="92500" lnSpcReduction="10000"/>
          </a:bodyPr>
          <a:lstStyle/>
          <a:p>
            <a:pPr marL="0" indent="0">
              <a:buNone/>
            </a:pPr>
            <a:r>
              <a:rPr lang="de-DE" sz="3500" b="1" dirty="0"/>
              <a:t>Johannes Botschaft: </a:t>
            </a:r>
            <a:r>
              <a:rPr lang="de-DE" sz="3500" dirty="0"/>
              <a:t>Zwischen Gott und mir ist etwas nicht in Ordnung!</a:t>
            </a:r>
          </a:p>
          <a:p>
            <a:endParaRPr lang="de-DE" sz="3200" dirty="0"/>
          </a:p>
          <a:p>
            <a:r>
              <a:rPr lang="de-DE" sz="3200" dirty="0"/>
              <a:t>Eine Trennung zwischen mir und Gott besteht</a:t>
            </a:r>
          </a:p>
          <a:p>
            <a:r>
              <a:rPr lang="de-DE" sz="3200" dirty="0"/>
              <a:t>Ich muss noch besser werden</a:t>
            </a:r>
          </a:p>
          <a:p>
            <a:r>
              <a:rPr lang="de-DE" sz="3200" dirty="0"/>
              <a:t>Ich packe das alleine nicht. Es muss einer kommen, der das für mich vor Gott in Ordnung bringt!</a:t>
            </a:r>
          </a:p>
          <a:p>
            <a:pPr marL="0" indent="0">
              <a:buNone/>
            </a:pPr>
            <a:endParaRPr lang="de-DE" sz="3200" dirty="0"/>
          </a:p>
          <a:p>
            <a:endParaRPr lang="de-DE" dirty="0"/>
          </a:p>
        </p:txBody>
      </p:sp>
      <p:pic>
        <p:nvPicPr>
          <p:cNvPr id="4" name="Grafik 3">
            <a:extLst>
              <a:ext uri="{FF2B5EF4-FFF2-40B4-BE49-F238E27FC236}">
                <a16:creationId xmlns:a16="http://schemas.microsoft.com/office/drawing/2014/main" id="{8CB77DC7-73AE-42A0-9E65-DEA6F9E0CBD9}"/>
              </a:ext>
            </a:extLst>
          </p:cNvPr>
          <p:cNvPicPr>
            <a:picLocks noChangeAspect="1"/>
          </p:cNvPicPr>
          <p:nvPr/>
        </p:nvPicPr>
        <p:blipFill>
          <a:blip r:embed="rId2"/>
          <a:stretch>
            <a:fillRect/>
          </a:stretch>
        </p:blipFill>
        <p:spPr>
          <a:xfrm>
            <a:off x="9822357" y="0"/>
            <a:ext cx="2369643" cy="1853248"/>
          </a:xfrm>
          <a:prstGeom prst="rect">
            <a:avLst/>
          </a:prstGeom>
        </p:spPr>
      </p:pic>
      <p:sp>
        <p:nvSpPr>
          <p:cNvPr id="5" name="Ellipse 4">
            <a:extLst>
              <a:ext uri="{FF2B5EF4-FFF2-40B4-BE49-F238E27FC236}">
                <a16:creationId xmlns:a16="http://schemas.microsoft.com/office/drawing/2014/main" id="{CD112A73-274F-4F9D-93A0-318D184FF147}"/>
              </a:ext>
            </a:extLst>
          </p:cNvPr>
          <p:cNvSpPr/>
          <p:nvPr/>
        </p:nvSpPr>
        <p:spPr>
          <a:xfrm>
            <a:off x="10190086" y="1972518"/>
            <a:ext cx="1934817" cy="1048091"/>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2800" b="1" dirty="0"/>
              <a:t>Vom Zwist</a:t>
            </a:r>
          </a:p>
        </p:txBody>
      </p:sp>
    </p:spTree>
    <p:extLst>
      <p:ext uri="{BB962C8B-B14F-4D97-AF65-F5344CB8AC3E}">
        <p14:creationId xmlns:p14="http://schemas.microsoft.com/office/powerpoint/2010/main" val="392291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F1BF9-FFD0-48C1-A220-A50B70A33A47}"/>
              </a:ext>
            </a:extLst>
          </p:cNvPr>
          <p:cNvSpPr>
            <a:spLocks noGrp="1"/>
          </p:cNvSpPr>
          <p:nvPr>
            <p:ph type="title"/>
          </p:nvPr>
        </p:nvSpPr>
        <p:spPr/>
        <p:txBody>
          <a:bodyPr/>
          <a:lstStyle/>
          <a:p>
            <a:r>
              <a:rPr lang="de-DE" dirty="0"/>
              <a:t>Der geistliche Weg aller Christus-Glaubenden; </a:t>
            </a:r>
            <a:r>
              <a:rPr lang="de-DE" dirty="0" err="1"/>
              <a:t>Apg</a:t>
            </a:r>
            <a:r>
              <a:rPr lang="de-DE" dirty="0"/>
              <a:t>  19, 1 - 7</a:t>
            </a:r>
          </a:p>
        </p:txBody>
      </p:sp>
      <p:sp>
        <p:nvSpPr>
          <p:cNvPr id="3" name="Inhaltsplatzhalter 2">
            <a:extLst>
              <a:ext uri="{FF2B5EF4-FFF2-40B4-BE49-F238E27FC236}">
                <a16:creationId xmlns:a16="http://schemas.microsoft.com/office/drawing/2014/main" id="{1ADE78DA-8C6C-44F1-9ED5-0A4D500A048D}"/>
              </a:ext>
            </a:extLst>
          </p:cNvPr>
          <p:cNvSpPr>
            <a:spLocks noGrp="1"/>
          </p:cNvSpPr>
          <p:nvPr>
            <p:ph idx="1"/>
          </p:nvPr>
        </p:nvSpPr>
        <p:spPr/>
        <p:txBody>
          <a:bodyPr/>
          <a:lstStyle/>
          <a:p>
            <a:endParaRPr lang="de-DE" dirty="0"/>
          </a:p>
        </p:txBody>
      </p:sp>
      <p:pic>
        <p:nvPicPr>
          <p:cNvPr id="4" name="Grafik 3">
            <a:extLst>
              <a:ext uri="{FF2B5EF4-FFF2-40B4-BE49-F238E27FC236}">
                <a16:creationId xmlns:a16="http://schemas.microsoft.com/office/drawing/2014/main" id="{8CB77DC7-73AE-42A0-9E65-DEA6F9E0CBD9}"/>
              </a:ext>
            </a:extLst>
          </p:cNvPr>
          <p:cNvPicPr>
            <a:picLocks noChangeAspect="1"/>
          </p:cNvPicPr>
          <p:nvPr/>
        </p:nvPicPr>
        <p:blipFill>
          <a:blip r:embed="rId2"/>
          <a:stretch>
            <a:fillRect/>
          </a:stretch>
        </p:blipFill>
        <p:spPr>
          <a:xfrm>
            <a:off x="9822357" y="0"/>
            <a:ext cx="2369643" cy="1853248"/>
          </a:xfrm>
          <a:prstGeom prst="rect">
            <a:avLst/>
          </a:prstGeom>
        </p:spPr>
      </p:pic>
      <p:sp>
        <p:nvSpPr>
          <p:cNvPr id="5" name="Ellipse 4">
            <a:extLst>
              <a:ext uri="{FF2B5EF4-FFF2-40B4-BE49-F238E27FC236}">
                <a16:creationId xmlns:a16="http://schemas.microsoft.com/office/drawing/2014/main" id="{CD112A73-274F-4F9D-93A0-318D184FF147}"/>
              </a:ext>
            </a:extLst>
          </p:cNvPr>
          <p:cNvSpPr/>
          <p:nvPr/>
        </p:nvSpPr>
        <p:spPr>
          <a:xfrm>
            <a:off x="10190086" y="1972518"/>
            <a:ext cx="1934817" cy="1048091"/>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2800" b="1" dirty="0"/>
              <a:t>Vom Zwist</a:t>
            </a:r>
          </a:p>
        </p:txBody>
      </p:sp>
      <p:pic>
        <p:nvPicPr>
          <p:cNvPr id="6" name="Grafik 5">
            <a:extLst>
              <a:ext uri="{FF2B5EF4-FFF2-40B4-BE49-F238E27FC236}">
                <a16:creationId xmlns:a16="http://schemas.microsoft.com/office/drawing/2014/main" id="{BD893CEA-4677-48C1-AE43-5A503F7B9657}"/>
              </a:ext>
            </a:extLst>
          </p:cNvPr>
          <p:cNvPicPr>
            <a:picLocks noChangeAspect="1"/>
          </p:cNvPicPr>
          <p:nvPr/>
        </p:nvPicPr>
        <p:blipFill>
          <a:blip r:embed="rId3"/>
          <a:stretch>
            <a:fillRect/>
          </a:stretch>
        </p:blipFill>
        <p:spPr>
          <a:xfrm>
            <a:off x="8641176" y="3353112"/>
            <a:ext cx="3303281" cy="330328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7" name="Grafik 6">
            <a:extLst>
              <a:ext uri="{FF2B5EF4-FFF2-40B4-BE49-F238E27FC236}">
                <a16:creationId xmlns:a16="http://schemas.microsoft.com/office/drawing/2014/main" id="{5FA0AB94-BD12-4567-A83A-1B05FEDCD99D}"/>
              </a:ext>
            </a:extLst>
          </p:cNvPr>
          <p:cNvPicPr>
            <a:picLocks noChangeAspect="1"/>
          </p:cNvPicPr>
          <p:nvPr/>
        </p:nvPicPr>
        <p:blipFill>
          <a:blip r:embed="rId4"/>
          <a:stretch>
            <a:fillRect/>
          </a:stretch>
        </p:blipFill>
        <p:spPr>
          <a:xfrm>
            <a:off x="384562" y="1972519"/>
            <a:ext cx="4740331" cy="20160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Grafik 8">
            <a:extLst>
              <a:ext uri="{FF2B5EF4-FFF2-40B4-BE49-F238E27FC236}">
                <a16:creationId xmlns:a16="http://schemas.microsoft.com/office/drawing/2014/main" id="{73958C71-0E58-40E1-BA7C-A08E978985E4}"/>
              </a:ext>
            </a:extLst>
          </p:cNvPr>
          <p:cNvPicPr>
            <a:picLocks noChangeAspect="1"/>
          </p:cNvPicPr>
          <p:nvPr/>
        </p:nvPicPr>
        <p:blipFill>
          <a:blip r:embed="rId5"/>
          <a:stretch>
            <a:fillRect/>
          </a:stretch>
        </p:blipFill>
        <p:spPr>
          <a:xfrm>
            <a:off x="4827183" y="3988549"/>
            <a:ext cx="3503740" cy="262780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05408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2" name="Rectangle 21">
            <a:extLst>
              <a:ext uri="{FF2B5EF4-FFF2-40B4-BE49-F238E27FC236}">
                <a16:creationId xmlns:a16="http://schemas.microsoft.com/office/drawing/2014/main" id="{A4322390-8B58-46BE-88EB-D9FD30C0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7" name="Grafik 3">
            <a:extLst>
              <a:ext uri="{FF2B5EF4-FFF2-40B4-BE49-F238E27FC236}">
                <a16:creationId xmlns:a16="http://schemas.microsoft.com/office/drawing/2014/main" id="{8FDB0C16-5413-4A65-B7F5-52A4E3BDDE86}"/>
              </a:ext>
            </a:extLst>
          </p:cNvPr>
          <p:cNvPicPr>
            <a:picLocks noGrp="1" noChangeAspect="1"/>
          </p:cNvPicPr>
          <p:nvPr>
            <p:ph idx="1"/>
          </p:nvPr>
        </p:nvPicPr>
        <p:blipFill rotWithShape="1">
          <a:blip r:embed="rId6">
            <a:alphaModFix amt="40000"/>
          </a:blip>
          <a:srcRect t="32108" r="9091" b="2542"/>
          <a:stretch/>
        </p:blipFill>
        <p:spPr>
          <a:xfrm>
            <a:off x="20" y="10"/>
            <a:ext cx="12191980" cy="6857990"/>
          </a:xfrm>
          <a:prstGeom prst="rect">
            <a:avLst/>
          </a:prstGeom>
        </p:spPr>
      </p:pic>
      <p:sp>
        <p:nvSpPr>
          <p:cNvPr id="2" name="Titel 1">
            <a:extLst>
              <a:ext uri="{FF2B5EF4-FFF2-40B4-BE49-F238E27FC236}">
                <a16:creationId xmlns:a16="http://schemas.microsoft.com/office/drawing/2014/main" id="{33EC855E-92F2-4B58-A2BF-593150DD6C68}"/>
              </a:ext>
            </a:extLst>
          </p:cNvPr>
          <p:cNvSpPr>
            <a:spLocks noGrp="1"/>
          </p:cNvSpPr>
          <p:nvPr>
            <p:ph type="title"/>
          </p:nvPr>
        </p:nvSpPr>
        <p:spPr>
          <a:xfrm>
            <a:off x="1154955" y="1447800"/>
            <a:ext cx="8825658" cy="3329581"/>
          </a:xfrm>
        </p:spPr>
        <p:txBody>
          <a:bodyPr vert="horz" lIns="91440" tIns="45720" rIns="91440" bIns="45720" rtlCol="0" anchor="b">
            <a:normAutofit fontScale="90000"/>
          </a:bodyPr>
          <a:lstStyle/>
          <a:p>
            <a:r>
              <a:rPr lang="de-DE" sz="7200" b="1" dirty="0">
                <a:solidFill>
                  <a:schemeClr val="tx1"/>
                </a:solidFill>
              </a:rPr>
              <a:t>Der geistliche Weg aller Christus-Glaubenden;  </a:t>
            </a:r>
            <a:br>
              <a:rPr lang="de-DE" sz="7200" b="1" dirty="0">
                <a:solidFill>
                  <a:schemeClr val="tx1"/>
                </a:solidFill>
              </a:rPr>
            </a:br>
            <a:r>
              <a:rPr lang="de-DE" sz="7200" b="1" dirty="0" err="1">
                <a:solidFill>
                  <a:schemeClr val="tx1"/>
                </a:solidFill>
              </a:rPr>
              <a:t>Apg</a:t>
            </a:r>
            <a:r>
              <a:rPr lang="de-DE" sz="7200" b="1" dirty="0">
                <a:solidFill>
                  <a:schemeClr val="tx1"/>
                </a:solidFill>
              </a:rPr>
              <a:t>  19, 1 - 7</a:t>
            </a:r>
            <a:endParaRPr lang="en-US" sz="7200" b="1" dirty="0">
              <a:solidFill>
                <a:schemeClr val="tx1"/>
              </a:solidFill>
            </a:endParaRPr>
          </a:p>
        </p:txBody>
      </p:sp>
      <p:sp>
        <p:nvSpPr>
          <p:cNvPr id="24" name="Rectangle 23">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 name="Ellipse 14">
            <a:extLst>
              <a:ext uri="{FF2B5EF4-FFF2-40B4-BE49-F238E27FC236}">
                <a16:creationId xmlns:a16="http://schemas.microsoft.com/office/drawing/2014/main" id="{E20F2824-6C7F-4B6B-B82C-403A8D883017}"/>
              </a:ext>
            </a:extLst>
          </p:cNvPr>
          <p:cNvSpPr/>
          <p:nvPr/>
        </p:nvSpPr>
        <p:spPr>
          <a:xfrm>
            <a:off x="9102745" y="1485978"/>
            <a:ext cx="2822534" cy="1331843"/>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Century Gothic" panose="020B0502020202020204"/>
                <a:ea typeface="+mn-ea"/>
                <a:cs typeface="+mn-cs"/>
              </a:rPr>
              <a:t>Vom Zwist</a:t>
            </a:r>
          </a:p>
        </p:txBody>
      </p:sp>
      <p:sp>
        <p:nvSpPr>
          <p:cNvPr id="17" name="Ellipse 16">
            <a:extLst>
              <a:ext uri="{FF2B5EF4-FFF2-40B4-BE49-F238E27FC236}">
                <a16:creationId xmlns:a16="http://schemas.microsoft.com/office/drawing/2014/main" id="{FB7FE167-01C5-408D-9D0E-BE00F0D8E7B0}"/>
              </a:ext>
            </a:extLst>
          </p:cNvPr>
          <p:cNvSpPr/>
          <p:nvPr/>
        </p:nvSpPr>
        <p:spPr>
          <a:xfrm>
            <a:off x="7237749" y="4058478"/>
            <a:ext cx="2822534" cy="1331843"/>
          </a:xfrm>
          <a:prstGeom prst="ellipse">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Century Gothic" panose="020B0502020202020204"/>
                <a:ea typeface="+mn-ea"/>
                <a:cs typeface="+mn-cs"/>
              </a:rPr>
              <a:t>Über Vertrauen</a:t>
            </a:r>
          </a:p>
        </p:txBody>
      </p:sp>
      <p:sp>
        <p:nvSpPr>
          <p:cNvPr id="6" name="Pfeil: nach unten 5">
            <a:extLst>
              <a:ext uri="{FF2B5EF4-FFF2-40B4-BE49-F238E27FC236}">
                <a16:creationId xmlns:a16="http://schemas.microsoft.com/office/drawing/2014/main" id="{09BCF7F3-96F7-4403-823C-A5843563F542}"/>
              </a:ext>
            </a:extLst>
          </p:cNvPr>
          <p:cNvSpPr/>
          <p:nvPr/>
        </p:nvSpPr>
        <p:spPr>
          <a:xfrm rot="2382334">
            <a:off x="9388017" y="3137558"/>
            <a:ext cx="889139" cy="95408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9517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F1BF9-FFD0-48C1-A220-A50B70A33A47}"/>
              </a:ext>
            </a:extLst>
          </p:cNvPr>
          <p:cNvSpPr>
            <a:spLocks noGrp="1"/>
          </p:cNvSpPr>
          <p:nvPr>
            <p:ph type="title"/>
          </p:nvPr>
        </p:nvSpPr>
        <p:spPr/>
        <p:txBody>
          <a:bodyPr/>
          <a:lstStyle/>
          <a:p>
            <a:r>
              <a:rPr lang="de-DE" dirty="0"/>
              <a:t>Der geistliche Weg aller Christus-Glaubenden; </a:t>
            </a:r>
            <a:r>
              <a:rPr lang="de-DE" dirty="0" err="1"/>
              <a:t>Apg</a:t>
            </a:r>
            <a:r>
              <a:rPr lang="de-DE" dirty="0"/>
              <a:t>  19, 1 - 7</a:t>
            </a:r>
          </a:p>
        </p:txBody>
      </p:sp>
      <p:sp>
        <p:nvSpPr>
          <p:cNvPr id="3" name="Inhaltsplatzhalter 2">
            <a:extLst>
              <a:ext uri="{FF2B5EF4-FFF2-40B4-BE49-F238E27FC236}">
                <a16:creationId xmlns:a16="http://schemas.microsoft.com/office/drawing/2014/main" id="{1ADE78DA-8C6C-44F1-9ED5-0A4D500A048D}"/>
              </a:ext>
            </a:extLst>
          </p:cNvPr>
          <p:cNvSpPr>
            <a:spLocks noGrp="1"/>
          </p:cNvSpPr>
          <p:nvPr>
            <p:ph idx="1"/>
          </p:nvPr>
        </p:nvSpPr>
        <p:spPr/>
        <p:txBody>
          <a:bodyPr>
            <a:normAutofit fontScale="92500" lnSpcReduction="20000"/>
          </a:bodyPr>
          <a:lstStyle/>
          <a:p>
            <a:pPr marL="0" indent="0">
              <a:buNone/>
            </a:pPr>
            <a:r>
              <a:rPr lang="de-DE" sz="3200" u="sng" dirty="0"/>
              <a:t>Gott selbst bringt unser Leben mit ihm in Ordnung!</a:t>
            </a:r>
            <a:endParaRPr lang="de-DE" sz="3200" dirty="0"/>
          </a:p>
          <a:p>
            <a:r>
              <a:rPr lang="de-DE" sz="3200" dirty="0"/>
              <a:t>Gottes gute Nachricht begreifen: Gott beginnt mit Jesus etwas ganz Neues</a:t>
            </a:r>
          </a:p>
          <a:p>
            <a:r>
              <a:rPr lang="de-DE" sz="3200" dirty="0"/>
              <a:t>Vertrauen ganz auf Jesus setzen: </a:t>
            </a:r>
          </a:p>
          <a:p>
            <a:r>
              <a:rPr lang="de-DE" sz="3200" dirty="0"/>
              <a:t>Taufe als Ausdruck des neuen Lebens</a:t>
            </a:r>
          </a:p>
          <a:p>
            <a:r>
              <a:rPr lang="de-DE" sz="3200" dirty="0"/>
              <a:t>Handauflegung als Ausdruck der Bestätigung.</a:t>
            </a:r>
          </a:p>
          <a:p>
            <a:r>
              <a:rPr lang="de-DE" sz="3200" dirty="0"/>
              <a:t>Göttliche Antwort</a:t>
            </a:r>
          </a:p>
        </p:txBody>
      </p:sp>
      <p:pic>
        <p:nvPicPr>
          <p:cNvPr id="4" name="Grafik 3">
            <a:extLst>
              <a:ext uri="{FF2B5EF4-FFF2-40B4-BE49-F238E27FC236}">
                <a16:creationId xmlns:a16="http://schemas.microsoft.com/office/drawing/2014/main" id="{8CB77DC7-73AE-42A0-9E65-DEA6F9E0CBD9}"/>
              </a:ext>
            </a:extLst>
          </p:cNvPr>
          <p:cNvPicPr>
            <a:picLocks noChangeAspect="1"/>
          </p:cNvPicPr>
          <p:nvPr/>
        </p:nvPicPr>
        <p:blipFill>
          <a:blip r:embed="rId2"/>
          <a:stretch>
            <a:fillRect/>
          </a:stretch>
        </p:blipFill>
        <p:spPr>
          <a:xfrm>
            <a:off x="9822357" y="0"/>
            <a:ext cx="2369643" cy="1853248"/>
          </a:xfrm>
          <a:prstGeom prst="rect">
            <a:avLst/>
          </a:prstGeom>
        </p:spPr>
      </p:pic>
      <p:sp>
        <p:nvSpPr>
          <p:cNvPr id="5" name="Ellipse 4">
            <a:extLst>
              <a:ext uri="{FF2B5EF4-FFF2-40B4-BE49-F238E27FC236}">
                <a16:creationId xmlns:a16="http://schemas.microsoft.com/office/drawing/2014/main" id="{CD112A73-274F-4F9D-93A0-318D184FF147}"/>
              </a:ext>
            </a:extLst>
          </p:cNvPr>
          <p:cNvSpPr/>
          <p:nvPr/>
        </p:nvSpPr>
        <p:spPr>
          <a:xfrm>
            <a:off x="10190086" y="1972518"/>
            <a:ext cx="1934817" cy="1048091"/>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2800" b="1" dirty="0"/>
              <a:t>Vom Zwist</a:t>
            </a:r>
          </a:p>
        </p:txBody>
      </p:sp>
      <p:pic>
        <p:nvPicPr>
          <p:cNvPr id="8" name="Grafik 7">
            <a:extLst>
              <a:ext uri="{FF2B5EF4-FFF2-40B4-BE49-F238E27FC236}">
                <a16:creationId xmlns:a16="http://schemas.microsoft.com/office/drawing/2014/main" id="{98166D7F-E7DF-4BE0-AB2D-E4772AC05D35}"/>
              </a:ext>
            </a:extLst>
          </p:cNvPr>
          <p:cNvPicPr>
            <a:picLocks noChangeAspect="1"/>
          </p:cNvPicPr>
          <p:nvPr/>
        </p:nvPicPr>
        <p:blipFill>
          <a:blip r:embed="rId3"/>
          <a:stretch>
            <a:fillRect/>
          </a:stretch>
        </p:blipFill>
        <p:spPr>
          <a:xfrm>
            <a:off x="10049852" y="3626612"/>
            <a:ext cx="2215284" cy="1048091"/>
          </a:xfrm>
          <a:prstGeom prst="rect">
            <a:avLst/>
          </a:prstGeom>
        </p:spPr>
      </p:pic>
      <p:sp>
        <p:nvSpPr>
          <p:cNvPr id="10" name="Pfeil: nach unten 9">
            <a:extLst>
              <a:ext uri="{FF2B5EF4-FFF2-40B4-BE49-F238E27FC236}">
                <a16:creationId xmlns:a16="http://schemas.microsoft.com/office/drawing/2014/main" id="{B2274F52-945F-400C-9843-D79772EA1921}"/>
              </a:ext>
            </a:extLst>
          </p:cNvPr>
          <p:cNvSpPr/>
          <p:nvPr/>
        </p:nvSpPr>
        <p:spPr>
          <a:xfrm>
            <a:off x="10630720" y="3139879"/>
            <a:ext cx="1053548" cy="40839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284426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F1BF9-FFD0-48C1-A220-A50B70A33A47}"/>
              </a:ext>
            </a:extLst>
          </p:cNvPr>
          <p:cNvSpPr>
            <a:spLocks noGrp="1"/>
          </p:cNvSpPr>
          <p:nvPr>
            <p:ph type="title"/>
          </p:nvPr>
        </p:nvSpPr>
        <p:spPr/>
        <p:txBody>
          <a:bodyPr/>
          <a:lstStyle/>
          <a:p>
            <a:r>
              <a:rPr lang="de-DE" dirty="0"/>
              <a:t>Der geistliche Weg aller Christus-Glaubenden; </a:t>
            </a:r>
            <a:r>
              <a:rPr lang="de-DE" dirty="0" err="1"/>
              <a:t>Apg</a:t>
            </a:r>
            <a:r>
              <a:rPr lang="de-DE" dirty="0"/>
              <a:t>  19, 1 - 7</a:t>
            </a:r>
          </a:p>
        </p:txBody>
      </p:sp>
      <p:pic>
        <p:nvPicPr>
          <p:cNvPr id="7" name="Inhaltsplatzhalter 6">
            <a:extLst>
              <a:ext uri="{FF2B5EF4-FFF2-40B4-BE49-F238E27FC236}">
                <a16:creationId xmlns:a16="http://schemas.microsoft.com/office/drawing/2014/main" id="{26A45EC3-498B-4FDD-97F4-8058F97EA7A6}"/>
              </a:ext>
            </a:extLst>
          </p:cNvPr>
          <p:cNvPicPr>
            <a:picLocks noGrp="1" noChangeAspect="1"/>
          </p:cNvPicPr>
          <p:nvPr>
            <p:ph idx="1"/>
          </p:nvPr>
        </p:nvPicPr>
        <p:blipFill>
          <a:blip r:embed="rId2"/>
          <a:stretch>
            <a:fillRect/>
          </a:stretch>
        </p:blipFill>
        <p:spPr>
          <a:xfrm rot="21296523">
            <a:off x="5639407" y="1853248"/>
            <a:ext cx="3324638" cy="4609157"/>
          </a:xfrm>
          <a:prstGeom prst="rect">
            <a:avLst/>
          </a:prstGeom>
        </p:spPr>
      </p:pic>
      <p:pic>
        <p:nvPicPr>
          <p:cNvPr id="4" name="Grafik 3">
            <a:extLst>
              <a:ext uri="{FF2B5EF4-FFF2-40B4-BE49-F238E27FC236}">
                <a16:creationId xmlns:a16="http://schemas.microsoft.com/office/drawing/2014/main" id="{8CB77DC7-73AE-42A0-9E65-DEA6F9E0CBD9}"/>
              </a:ext>
            </a:extLst>
          </p:cNvPr>
          <p:cNvPicPr>
            <a:picLocks noChangeAspect="1"/>
          </p:cNvPicPr>
          <p:nvPr/>
        </p:nvPicPr>
        <p:blipFill>
          <a:blip r:embed="rId3"/>
          <a:stretch>
            <a:fillRect/>
          </a:stretch>
        </p:blipFill>
        <p:spPr>
          <a:xfrm>
            <a:off x="9822357" y="0"/>
            <a:ext cx="2369643" cy="1853248"/>
          </a:xfrm>
          <a:prstGeom prst="rect">
            <a:avLst/>
          </a:prstGeom>
        </p:spPr>
      </p:pic>
      <p:sp>
        <p:nvSpPr>
          <p:cNvPr id="5" name="Ellipse 4">
            <a:extLst>
              <a:ext uri="{FF2B5EF4-FFF2-40B4-BE49-F238E27FC236}">
                <a16:creationId xmlns:a16="http://schemas.microsoft.com/office/drawing/2014/main" id="{CD112A73-274F-4F9D-93A0-318D184FF147}"/>
              </a:ext>
            </a:extLst>
          </p:cNvPr>
          <p:cNvSpPr/>
          <p:nvPr/>
        </p:nvSpPr>
        <p:spPr>
          <a:xfrm>
            <a:off x="10190086" y="1972518"/>
            <a:ext cx="1934817" cy="1048091"/>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2800" b="1" dirty="0"/>
              <a:t>Vom Zwist</a:t>
            </a:r>
          </a:p>
        </p:txBody>
      </p:sp>
      <p:pic>
        <p:nvPicPr>
          <p:cNvPr id="8" name="Grafik 7">
            <a:extLst>
              <a:ext uri="{FF2B5EF4-FFF2-40B4-BE49-F238E27FC236}">
                <a16:creationId xmlns:a16="http://schemas.microsoft.com/office/drawing/2014/main" id="{98166D7F-E7DF-4BE0-AB2D-E4772AC05D35}"/>
              </a:ext>
            </a:extLst>
          </p:cNvPr>
          <p:cNvPicPr>
            <a:picLocks noChangeAspect="1"/>
          </p:cNvPicPr>
          <p:nvPr/>
        </p:nvPicPr>
        <p:blipFill>
          <a:blip r:embed="rId4"/>
          <a:stretch>
            <a:fillRect/>
          </a:stretch>
        </p:blipFill>
        <p:spPr>
          <a:xfrm>
            <a:off x="10049852" y="3626612"/>
            <a:ext cx="2215284" cy="1048091"/>
          </a:xfrm>
          <a:prstGeom prst="rect">
            <a:avLst/>
          </a:prstGeom>
        </p:spPr>
      </p:pic>
      <p:sp>
        <p:nvSpPr>
          <p:cNvPr id="10" name="Pfeil: nach unten 9">
            <a:extLst>
              <a:ext uri="{FF2B5EF4-FFF2-40B4-BE49-F238E27FC236}">
                <a16:creationId xmlns:a16="http://schemas.microsoft.com/office/drawing/2014/main" id="{B2274F52-945F-400C-9843-D79772EA1921}"/>
              </a:ext>
            </a:extLst>
          </p:cNvPr>
          <p:cNvSpPr/>
          <p:nvPr/>
        </p:nvSpPr>
        <p:spPr>
          <a:xfrm>
            <a:off x="10630720" y="3139879"/>
            <a:ext cx="1053548" cy="40839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pic>
        <p:nvPicPr>
          <p:cNvPr id="6" name="Grafik 5">
            <a:extLst>
              <a:ext uri="{FF2B5EF4-FFF2-40B4-BE49-F238E27FC236}">
                <a16:creationId xmlns:a16="http://schemas.microsoft.com/office/drawing/2014/main" id="{74FBDE53-D2EF-46D2-9E60-FD6515C46B47}"/>
              </a:ext>
            </a:extLst>
          </p:cNvPr>
          <p:cNvPicPr>
            <a:picLocks noChangeAspect="1"/>
          </p:cNvPicPr>
          <p:nvPr/>
        </p:nvPicPr>
        <p:blipFill>
          <a:blip r:embed="rId5"/>
          <a:stretch>
            <a:fillRect/>
          </a:stretch>
        </p:blipFill>
        <p:spPr>
          <a:xfrm rot="428161">
            <a:off x="332397" y="1877816"/>
            <a:ext cx="3362096" cy="4689239"/>
          </a:xfrm>
          <a:prstGeom prst="rect">
            <a:avLst/>
          </a:prstGeom>
        </p:spPr>
      </p:pic>
    </p:spTree>
    <p:extLst>
      <p:ext uri="{BB962C8B-B14F-4D97-AF65-F5344CB8AC3E}">
        <p14:creationId xmlns:p14="http://schemas.microsoft.com/office/powerpoint/2010/main" val="87561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2" name="Rectangle 21">
            <a:extLst>
              <a:ext uri="{FF2B5EF4-FFF2-40B4-BE49-F238E27FC236}">
                <a16:creationId xmlns:a16="http://schemas.microsoft.com/office/drawing/2014/main" id="{A4322390-8B58-46BE-88EB-D9FD30C0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7" name="Grafik 3">
            <a:extLst>
              <a:ext uri="{FF2B5EF4-FFF2-40B4-BE49-F238E27FC236}">
                <a16:creationId xmlns:a16="http://schemas.microsoft.com/office/drawing/2014/main" id="{8FDB0C16-5413-4A65-B7F5-52A4E3BDDE86}"/>
              </a:ext>
            </a:extLst>
          </p:cNvPr>
          <p:cNvPicPr>
            <a:picLocks noGrp="1" noChangeAspect="1"/>
          </p:cNvPicPr>
          <p:nvPr>
            <p:ph idx="1"/>
          </p:nvPr>
        </p:nvPicPr>
        <p:blipFill rotWithShape="1">
          <a:blip r:embed="rId6">
            <a:alphaModFix amt="40000"/>
          </a:blip>
          <a:srcRect t="32108" r="9091" b="2542"/>
          <a:stretch/>
        </p:blipFill>
        <p:spPr>
          <a:xfrm>
            <a:off x="20" y="10"/>
            <a:ext cx="12191980" cy="6857990"/>
          </a:xfrm>
          <a:prstGeom prst="rect">
            <a:avLst/>
          </a:prstGeom>
        </p:spPr>
      </p:pic>
      <p:sp>
        <p:nvSpPr>
          <p:cNvPr id="2" name="Titel 1">
            <a:extLst>
              <a:ext uri="{FF2B5EF4-FFF2-40B4-BE49-F238E27FC236}">
                <a16:creationId xmlns:a16="http://schemas.microsoft.com/office/drawing/2014/main" id="{33EC855E-92F2-4B58-A2BF-593150DD6C68}"/>
              </a:ext>
            </a:extLst>
          </p:cNvPr>
          <p:cNvSpPr>
            <a:spLocks noGrp="1"/>
          </p:cNvSpPr>
          <p:nvPr>
            <p:ph type="title"/>
          </p:nvPr>
        </p:nvSpPr>
        <p:spPr>
          <a:xfrm>
            <a:off x="1154955" y="1447800"/>
            <a:ext cx="8825658" cy="3329581"/>
          </a:xfrm>
        </p:spPr>
        <p:txBody>
          <a:bodyPr vert="horz" lIns="91440" tIns="45720" rIns="91440" bIns="45720" rtlCol="0" anchor="b">
            <a:normAutofit fontScale="90000"/>
          </a:bodyPr>
          <a:lstStyle/>
          <a:p>
            <a:r>
              <a:rPr lang="de-DE" sz="7200" b="1" dirty="0">
                <a:solidFill>
                  <a:schemeClr val="tx1"/>
                </a:solidFill>
              </a:rPr>
              <a:t>Der geistliche Weg aller Christus-Glaubenden;  </a:t>
            </a:r>
            <a:br>
              <a:rPr lang="de-DE" sz="7200" b="1" dirty="0">
                <a:solidFill>
                  <a:schemeClr val="tx1"/>
                </a:solidFill>
              </a:rPr>
            </a:br>
            <a:r>
              <a:rPr lang="de-DE" sz="7200" b="1" dirty="0" err="1">
                <a:solidFill>
                  <a:schemeClr val="tx1"/>
                </a:solidFill>
              </a:rPr>
              <a:t>Apg</a:t>
            </a:r>
            <a:r>
              <a:rPr lang="de-DE" sz="7200" b="1" dirty="0">
                <a:solidFill>
                  <a:schemeClr val="tx1"/>
                </a:solidFill>
              </a:rPr>
              <a:t>  19, 1 - 7</a:t>
            </a:r>
            <a:endParaRPr lang="en-US" sz="7200" b="1" dirty="0">
              <a:solidFill>
                <a:schemeClr val="tx1"/>
              </a:solidFill>
            </a:endParaRPr>
          </a:p>
        </p:txBody>
      </p:sp>
      <p:sp>
        <p:nvSpPr>
          <p:cNvPr id="24" name="Rectangle 23">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Ellipse 4">
            <a:extLst>
              <a:ext uri="{FF2B5EF4-FFF2-40B4-BE49-F238E27FC236}">
                <a16:creationId xmlns:a16="http://schemas.microsoft.com/office/drawing/2014/main" id="{949E6794-1C63-4F90-BB9B-9B8403CD257F}"/>
              </a:ext>
            </a:extLst>
          </p:cNvPr>
          <p:cNvSpPr/>
          <p:nvPr/>
        </p:nvSpPr>
        <p:spPr>
          <a:xfrm>
            <a:off x="2625745" y="5148428"/>
            <a:ext cx="2822534" cy="1331843"/>
          </a:xfrm>
          <a:prstGeom prst="ellipse">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Century Gothic" panose="020B0502020202020204"/>
                <a:ea typeface="+mn-ea"/>
                <a:cs typeface="+mn-cs"/>
              </a:rPr>
              <a:t>Zum Frieden</a:t>
            </a:r>
          </a:p>
        </p:txBody>
      </p:sp>
      <p:sp>
        <p:nvSpPr>
          <p:cNvPr id="15" name="Ellipse 14">
            <a:extLst>
              <a:ext uri="{FF2B5EF4-FFF2-40B4-BE49-F238E27FC236}">
                <a16:creationId xmlns:a16="http://schemas.microsoft.com/office/drawing/2014/main" id="{E20F2824-6C7F-4B6B-B82C-403A8D883017}"/>
              </a:ext>
            </a:extLst>
          </p:cNvPr>
          <p:cNvSpPr/>
          <p:nvPr/>
        </p:nvSpPr>
        <p:spPr>
          <a:xfrm>
            <a:off x="9102745" y="1485978"/>
            <a:ext cx="2822534" cy="1331843"/>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Century Gothic" panose="020B0502020202020204"/>
                <a:ea typeface="+mn-ea"/>
                <a:cs typeface="+mn-cs"/>
              </a:rPr>
              <a:t>Vom Zwist</a:t>
            </a:r>
          </a:p>
        </p:txBody>
      </p:sp>
      <p:sp>
        <p:nvSpPr>
          <p:cNvPr id="17" name="Ellipse 16">
            <a:extLst>
              <a:ext uri="{FF2B5EF4-FFF2-40B4-BE49-F238E27FC236}">
                <a16:creationId xmlns:a16="http://schemas.microsoft.com/office/drawing/2014/main" id="{FB7FE167-01C5-408D-9D0E-BE00F0D8E7B0}"/>
              </a:ext>
            </a:extLst>
          </p:cNvPr>
          <p:cNvSpPr/>
          <p:nvPr/>
        </p:nvSpPr>
        <p:spPr>
          <a:xfrm>
            <a:off x="7237749" y="4058478"/>
            <a:ext cx="2822534" cy="1331843"/>
          </a:xfrm>
          <a:prstGeom prst="ellipse">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Century Gothic" panose="020B0502020202020204"/>
                <a:ea typeface="+mn-ea"/>
                <a:cs typeface="+mn-cs"/>
              </a:rPr>
              <a:t>Über Vertrauen</a:t>
            </a:r>
          </a:p>
        </p:txBody>
      </p:sp>
      <p:sp>
        <p:nvSpPr>
          <p:cNvPr id="6" name="Pfeil: nach unten 5">
            <a:extLst>
              <a:ext uri="{FF2B5EF4-FFF2-40B4-BE49-F238E27FC236}">
                <a16:creationId xmlns:a16="http://schemas.microsoft.com/office/drawing/2014/main" id="{09BCF7F3-96F7-4403-823C-A5843563F542}"/>
              </a:ext>
            </a:extLst>
          </p:cNvPr>
          <p:cNvSpPr/>
          <p:nvPr/>
        </p:nvSpPr>
        <p:spPr>
          <a:xfrm rot="2382334">
            <a:off x="9388017" y="3137558"/>
            <a:ext cx="889139" cy="95408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 name="Pfeil: nach unten 7">
            <a:extLst>
              <a:ext uri="{FF2B5EF4-FFF2-40B4-BE49-F238E27FC236}">
                <a16:creationId xmlns:a16="http://schemas.microsoft.com/office/drawing/2014/main" id="{91271B66-B588-4AF1-8DBE-66F3355F81D7}"/>
              </a:ext>
            </a:extLst>
          </p:cNvPr>
          <p:cNvSpPr/>
          <p:nvPr/>
        </p:nvSpPr>
        <p:spPr>
          <a:xfrm rot="4504811">
            <a:off x="5960459" y="4712233"/>
            <a:ext cx="765111" cy="1331843"/>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44306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F1BF9-FFD0-48C1-A220-A50B70A33A47}"/>
              </a:ext>
            </a:extLst>
          </p:cNvPr>
          <p:cNvSpPr>
            <a:spLocks noGrp="1"/>
          </p:cNvSpPr>
          <p:nvPr>
            <p:ph type="title"/>
          </p:nvPr>
        </p:nvSpPr>
        <p:spPr/>
        <p:txBody>
          <a:bodyPr/>
          <a:lstStyle/>
          <a:p>
            <a:r>
              <a:rPr lang="de-DE" dirty="0"/>
              <a:t>Der geistliche Weg aller Christus-Glaubenden; </a:t>
            </a:r>
            <a:r>
              <a:rPr lang="de-DE" dirty="0" err="1"/>
              <a:t>Apg</a:t>
            </a:r>
            <a:r>
              <a:rPr lang="de-DE" dirty="0"/>
              <a:t>  19, 1 - 7</a:t>
            </a:r>
          </a:p>
        </p:txBody>
      </p:sp>
      <p:sp>
        <p:nvSpPr>
          <p:cNvPr id="3" name="Inhaltsplatzhalter 2">
            <a:extLst>
              <a:ext uri="{FF2B5EF4-FFF2-40B4-BE49-F238E27FC236}">
                <a16:creationId xmlns:a16="http://schemas.microsoft.com/office/drawing/2014/main" id="{1ADE78DA-8C6C-44F1-9ED5-0A4D500A048D}"/>
              </a:ext>
            </a:extLst>
          </p:cNvPr>
          <p:cNvSpPr>
            <a:spLocks noGrp="1"/>
          </p:cNvSpPr>
          <p:nvPr>
            <p:ph idx="1"/>
          </p:nvPr>
        </p:nvSpPr>
        <p:spPr/>
        <p:txBody>
          <a:bodyPr>
            <a:noAutofit/>
          </a:bodyPr>
          <a:lstStyle/>
          <a:p>
            <a:r>
              <a:rPr lang="de-DE" sz="3200" b="1" dirty="0"/>
              <a:t>Verbindung zwischen Geist Gottes und Glauben</a:t>
            </a:r>
            <a:endParaRPr lang="de-DE" sz="3200" dirty="0"/>
          </a:p>
          <a:p>
            <a:r>
              <a:rPr lang="de-DE" sz="3200" b="1" dirty="0"/>
              <a:t>Verbindung zwischen Geist Gottes und Zungenreden</a:t>
            </a:r>
          </a:p>
          <a:p>
            <a:pPr lvl="1"/>
            <a:r>
              <a:rPr lang="de-DE" sz="3000" b="1" dirty="0"/>
              <a:t>Heiliger Geist im jüdischen AT Verständnis: </a:t>
            </a:r>
          </a:p>
          <a:p>
            <a:endParaRPr lang="de-DE" sz="3200" b="1" dirty="0"/>
          </a:p>
        </p:txBody>
      </p:sp>
      <p:pic>
        <p:nvPicPr>
          <p:cNvPr id="4" name="Grafik 3">
            <a:extLst>
              <a:ext uri="{FF2B5EF4-FFF2-40B4-BE49-F238E27FC236}">
                <a16:creationId xmlns:a16="http://schemas.microsoft.com/office/drawing/2014/main" id="{8CB77DC7-73AE-42A0-9E65-DEA6F9E0CBD9}"/>
              </a:ext>
            </a:extLst>
          </p:cNvPr>
          <p:cNvPicPr>
            <a:picLocks noChangeAspect="1"/>
          </p:cNvPicPr>
          <p:nvPr/>
        </p:nvPicPr>
        <p:blipFill>
          <a:blip r:embed="rId2"/>
          <a:stretch>
            <a:fillRect/>
          </a:stretch>
        </p:blipFill>
        <p:spPr>
          <a:xfrm>
            <a:off x="9822357" y="0"/>
            <a:ext cx="2369643" cy="1853248"/>
          </a:xfrm>
          <a:prstGeom prst="rect">
            <a:avLst/>
          </a:prstGeom>
        </p:spPr>
      </p:pic>
      <p:sp>
        <p:nvSpPr>
          <p:cNvPr id="5" name="Ellipse 4">
            <a:extLst>
              <a:ext uri="{FF2B5EF4-FFF2-40B4-BE49-F238E27FC236}">
                <a16:creationId xmlns:a16="http://schemas.microsoft.com/office/drawing/2014/main" id="{CD112A73-274F-4F9D-93A0-318D184FF147}"/>
              </a:ext>
            </a:extLst>
          </p:cNvPr>
          <p:cNvSpPr/>
          <p:nvPr/>
        </p:nvSpPr>
        <p:spPr>
          <a:xfrm>
            <a:off x="10190086" y="1972518"/>
            <a:ext cx="1934817" cy="1048091"/>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2800" b="1" dirty="0"/>
              <a:t>Vom Zwist</a:t>
            </a:r>
          </a:p>
        </p:txBody>
      </p:sp>
      <p:sp>
        <p:nvSpPr>
          <p:cNvPr id="7" name="Pfeil: nach unten 6">
            <a:extLst>
              <a:ext uri="{FF2B5EF4-FFF2-40B4-BE49-F238E27FC236}">
                <a16:creationId xmlns:a16="http://schemas.microsoft.com/office/drawing/2014/main" id="{C7488BC8-AE6B-4F26-95EB-121FBBBAAC26}"/>
              </a:ext>
            </a:extLst>
          </p:cNvPr>
          <p:cNvSpPr/>
          <p:nvPr/>
        </p:nvSpPr>
        <p:spPr>
          <a:xfrm>
            <a:off x="10630720" y="4872314"/>
            <a:ext cx="1053548" cy="408392"/>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de-DE"/>
          </a:p>
        </p:txBody>
      </p:sp>
      <p:pic>
        <p:nvPicPr>
          <p:cNvPr id="8" name="Grafik 7">
            <a:extLst>
              <a:ext uri="{FF2B5EF4-FFF2-40B4-BE49-F238E27FC236}">
                <a16:creationId xmlns:a16="http://schemas.microsoft.com/office/drawing/2014/main" id="{98166D7F-E7DF-4BE0-AB2D-E4772AC05D35}"/>
              </a:ext>
            </a:extLst>
          </p:cNvPr>
          <p:cNvPicPr>
            <a:picLocks noChangeAspect="1"/>
          </p:cNvPicPr>
          <p:nvPr/>
        </p:nvPicPr>
        <p:blipFill>
          <a:blip r:embed="rId3"/>
          <a:stretch>
            <a:fillRect/>
          </a:stretch>
        </p:blipFill>
        <p:spPr>
          <a:xfrm>
            <a:off x="10049852" y="3626612"/>
            <a:ext cx="2215284" cy="1048091"/>
          </a:xfrm>
          <a:prstGeom prst="rect">
            <a:avLst/>
          </a:prstGeom>
        </p:spPr>
      </p:pic>
      <p:pic>
        <p:nvPicPr>
          <p:cNvPr id="9" name="Grafik 8">
            <a:extLst>
              <a:ext uri="{FF2B5EF4-FFF2-40B4-BE49-F238E27FC236}">
                <a16:creationId xmlns:a16="http://schemas.microsoft.com/office/drawing/2014/main" id="{046922E6-C5D1-4B85-BAC9-B41FC416259A}"/>
              </a:ext>
            </a:extLst>
          </p:cNvPr>
          <p:cNvPicPr>
            <a:picLocks noChangeAspect="1"/>
          </p:cNvPicPr>
          <p:nvPr/>
        </p:nvPicPr>
        <p:blipFill>
          <a:blip r:embed="rId4"/>
          <a:stretch>
            <a:fillRect/>
          </a:stretch>
        </p:blipFill>
        <p:spPr>
          <a:xfrm>
            <a:off x="10049852" y="5372497"/>
            <a:ext cx="2215285" cy="1082206"/>
          </a:xfrm>
          <a:prstGeom prst="rect">
            <a:avLst/>
          </a:prstGeom>
        </p:spPr>
      </p:pic>
      <p:sp>
        <p:nvSpPr>
          <p:cNvPr id="10" name="Pfeil: nach unten 9">
            <a:extLst>
              <a:ext uri="{FF2B5EF4-FFF2-40B4-BE49-F238E27FC236}">
                <a16:creationId xmlns:a16="http://schemas.microsoft.com/office/drawing/2014/main" id="{B2274F52-945F-400C-9843-D79772EA1921}"/>
              </a:ext>
            </a:extLst>
          </p:cNvPr>
          <p:cNvSpPr/>
          <p:nvPr/>
        </p:nvSpPr>
        <p:spPr>
          <a:xfrm>
            <a:off x="10630720" y="3139879"/>
            <a:ext cx="1053548" cy="40839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107176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F1BF9-FFD0-48C1-A220-A50B70A33A47}"/>
              </a:ext>
            </a:extLst>
          </p:cNvPr>
          <p:cNvSpPr>
            <a:spLocks noGrp="1"/>
          </p:cNvSpPr>
          <p:nvPr>
            <p:ph type="title"/>
          </p:nvPr>
        </p:nvSpPr>
        <p:spPr/>
        <p:txBody>
          <a:bodyPr/>
          <a:lstStyle/>
          <a:p>
            <a:r>
              <a:rPr lang="de-DE" dirty="0"/>
              <a:t>Der geistliche Weg aller Christus-Glaubenden; </a:t>
            </a:r>
            <a:r>
              <a:rPr lang="de-DE" dirty="0" err="1"/>
              <a:t>Apg</a:t>
            </a:r>
            <a:r>
              <a:rPr lang="de-DE" dirty="0"/>
              <a:t>  19, 1 - 7</a:t>
            </a:r>
          </a:p>
        </p:txBody>
      </p:sp>
      <p:sp>
        <p:nvSpPr>
          <p:cNvPr id="3" name="Inhaltsplatzhalter 2">
            <a:extLst>
              <a:ext uri="{FF2B5EF4-FFF2-40B4-BE49-F238E27FC236}">
                <a16:creationId xmlns:a16="http://schemas.microsoft.com/office/drawing/2014/main" id="{1ADE78DA-8C6C-44F1-9ED5-0A4D500A048D}"/>
              </a:ext>
            </a:extLst>
          </p:cNvPr>
          <p:cNvSpPr>
            <a:spLocks noGrp="1"/>
          </p:cNvSpPr>
          <p:nvPr>
            <p:ph idx="1"/>
          </p:nvPr>
        </p:nvSpPr>
        <p:spPr/>
        <p:txBody>
          <a:bodyPr>
            <a:noAutofit/>
          </a:bodyPr>
          <a:lstStyle/>
          <a:p>
            <a:r>
              <a:rPr lang="de-DE" sz="3200" b="1" dirty="0"/>
              <a:t>Zungenrede war bekannt, als göttliche Bestätigung: </a:t>
            </a:r>
            <a:r>
              <a:rPr lang="de-DE" sz="3200" dirty="0"/>
              <a:t>„Ich weiß, dass ich von Gott angenommen bin und er durch mich wirkt“ </a:t>
            </a:r>
          </a:p>
          <a:p>
            <a:pPr lvl="1"/>
            <a:r>
              <a:rPr lang="de-DE" sz="3000" b="1" dirty="0"/>
              <a:t>Wer?</a:t>
            </a:r>
          </a:p>
          <a:p>
            <a:pPr lvl="1"/>
            <a:r>
              <a:rPr lang="de-DE" sz="3000" b="1" dirty="0"/>
              <a:t>Wie?</a:t>
            </a:r>
          </a:p>
          <a:p>
            <a:pPr lvl="1"/>
            <a:r>
              <a:rPr lang="de-DE" sz="3000" b="1" dirty="0"/>
              <a:t>Erstnennung: (4 Mose 11, 25 ) </a:t>
            </a:r>
          </a:p>
          <a:p>
            <a:endParaRPr lang="de-DE" sz="3200" b="1" dirty="0"/>
          </a:p>
        </p:txBody>
      </p:sp>
      <p:pic>
        <p:nvPicPr>
          <p:cNvPr id="4" name="Grafik 3">
            <a:extLst>
              <a:ext uri="{FF2B5EF4-FFF2-40B4-BE49-F238E27FC236}">
                <a16:creationId xmlns:a16="http://schemas.microsoft.com/office/drawing/2014/main" id="{8CB77DC7-73AE-42A0-9E65-DEA6F9E0CBD9}"/>
              </a:ext>
            </a:extLst>
          </p:cNvPr>
          <p:cNvPicPr>
            <a:picLocks noChangeAspect="1"/>
          </p:cNvPicPr>
          <p:nvPr/>
        </p:nvPicPr>
        <p:blipFill>
          <a:blip r:embed="rId2"/>
          <a:stretch>
            <a:fillRect/>
          </a:stretch>
        </p:blipFill>
        <p:spPr>
          <a:xfrm>
            <a:off x="9822357" y="0"/>
            <a:ext cx="2369643" cy="1853248"/>
          </a:xfrm>
          <a:prstGeom prst="rect">
            <a:avLst/>
          </a:prstGeom>
        </p:spPr>
      </p:pic>
      <p:sp>
        <p:nvSpPr>
          <p:cNvPr id="5" name="Ellipse 4">
            <a:extLst>
              <a:ext uri="{FF2B5EF4-FFF2-40B4-BE49-F238E27FC236}">
                <a16:creationId xmlns:a16="http://schemas.microsoft.com/office/drawing/2014/main" id="{CD112A73-274F-4F9D-93A0-318D184FF147}"/>
              </a:ext>
            </a:extLst>
          </p:cNvPr>
          <p:cNvSpPr/>
          <p:nvPr/>
        </p:nvSpPr>
        <p:spPr>
          <a:xfrm>
            <a:off x="10190086" y="1972518"/>
            <a:ext cx="1934817" cy="1048091"/>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2800" b="1" dirty="0"/>
              <a:t>Vom Zwist</a:t>
            </a:r>
          </a:p>
        </p:txBody>
      </p:sp>
      <p:sp>
        <p:nvSpPr>
          <p:cNvPr id="7" name="Pfeil: nach unten 6">
            <a:extLst>
              <a:ext uri="{FF2B5EF4-FFF2-40B4-BE49-F238E27FC236}">
                <a16:creationId xmlns:a16="http://schemas.microsoft.com/office/drawing/2014/main" id="{C7488BC8-AE6B-4F26-95EB-121FBBBAAC26}"/>
              </a:ext>
            </a:extLst>
          </p:cNvPr>
          <p:cNvSpPr/>
          <p:nvPr/>
        </p:nvSpPr>
        <p:spPr>
          <a:xfrm>
            <a:off x="10630720" y="4872314"/>
            <a:ext cx="1053548" cy="408392"/>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de-DE"/>
          </a:p>
        </p:txBody>
      </p:sp>
      <p:pic>
        <p:nvPicPr>
          <p:cNvPr id="8" name="Grafik 7">
            <a:extLst>
              <a:ext uri="{FF2B5EF4-FFF2-40B4-BE49-F238E27FC236}">
                <a16:creationId xmlns:a16="http://schemas.microsoft.com/office/drawing/2014/main" id="{98166D7F-E7DF-4BE0-AB2D-E4772AC05D35}"/>
              </a:ext>
            </a:extLst>
          </p:cNvPr>
          <p:cNvPicPr>
            <a:picLocks noChangeAspect="1"/>
          </p:cNvPicPr>
          <p:nvPr/>
        </p:nvPicPr>
        <p:blipFill>
          <a:blip r:embed="rId3"/>
          <a:stretch>
            <a:fillRect/>
          </a:stretch>
        </p:blipFill>
        <p:spPr>
          <a:xfrm>
            <a:off x="10049852" y="3626612"/>
            <a:ext cx="2215284" cy="1048091"/>
          </a:xfrm>
          <a:prstGeom prst="rect">
            <a:avLst/>
          </a:prstGeom>
        </p:spPr>
      </p:pic>
      <p:pic>
        <p:nvPicPr>
          <p:cNvPr id="9" name="Grafik 8">
            <a:extLst>
              <a:ext uri="{FF2B5EF4-FFF2-40B4-BE49-F238E27FC236}">
                <a16:creationId xmlns:a16="http://schemas.microsoft.com/office/drawing/2014/main" id="{046922E6-C5D1-4B85-BAC9-B41FC416259A}"/>
              </a:ext>
            </a:extLst>
          </p:cNvPr>
          <p:cNvPicPr>
            <a:picLocks noChangeAspect="1"/>
          </p:cNvPicPr>
          <p:nvPr/>
        </p:nvPicPr>
        <p:blipFill>
          <a:blip r:embed="rId4"/>
          <a:stretch>
            <a:fillRect/>
          </a:stretch>
        </p:blipFill>
        <p:spPr>
          <a:xfrm>
            <a:off x="10049852" y="5372497"/>
            <a:ext cx="2215285" cy="1082206"/>
          </a:xfrm>
          <a:prstGeom prst="rect">
            <a:avLst/>
          </a:prstGeom>
        </p:spPr>
      </p:pic>
      <p:sp>
        <p:nvSpPr>
          <p:cNvPr id="10" name="Pfeil: nach unten 9">
            <a:extLst>
              <a:ext uri="{FF2B5EF4-FFF2-40B4-BE49-F238E27FC236}">
                <a16:creationId xmlns:a16="http://schemas.microsoft.com/office/drawing/2014/main" id="{B2274F52-945F-400C-9843-D79772EA1921}"/>
              </a:ext>
            </a:extLst>
          </p:cNvPr>
          <p:cNvSpPr/>
          <p:nvPr/>
        </p:nvSpPr>
        <p:spPr>
          <a:xfrm>
            <a:off x="10630720" y="3139879"/>
            <a:ext cx="1053548" cy="40839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268738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BE53EF7-8A11-4375-9ED4-B2A53FACE190}"/>
              </a:ext>
            </a:extLst>
          </p:cNvPr>
          <p:cNvPicPr>
            <a:picLocks noChangeAspect="1"/>
          </p:cNvPicPr>
          <p:nvPr/>
        </p:nvPicPr>
        <p:blipFill>
          <a:blip r:embed="rId2"/>
          <a:stretch>
            <a:fillRect/>
          </a:stretch>
        </p:blipFill>
        <p:spPr>
          <a:xfrm>
            <a:off x="1856898" y="334784"/>
            <a:ext cx="8042475" cy="6188431"/>
          </a:xfrm>
          <a:prstGeom prst="rect">
            <a:avLst/>
          </a:prstGeom>
          <a:ln w="228600" cap="sq" cmpd="thickThin">
            <a:solidFill>
              <a:srgbClr val="000000"/>
            </a:solidFill>
            <a:prstDash val="solid"/>
            <a:miter lim="800000"/>
          </a:ln>
          <a:effectLst>
            <a:innerShdw blurRad="76200">
              <a:srgbClr val="000000"/>
            </a:innerShdw>
          </a:effectLst>
        </p:spPr>
      </p:pic>
      <p:sp>
        <p:nvSpPr>
          <p:cNvPr id="5" name="Freihandform: Form 4">
            <a:extLst>
              <a:ext uri="{FF2B5EF4-FFF2-40B4-BE49-F238E27FC236}">
                <a16:creationId xmlns:a16="http://schemas.microsoft.com/office/drawing/2014/main" id="{8290D59E-6FB9-4A7A-862A-ED7627644409}"/>
              </a:ext>
            </a:extLst>
          </p:cNvPr>
          <p:cNvSpPr/>
          <p:nvPr/>
        </p:nvSpPr>
        <p:spPr>
          <a:xfrm>
            <a:off x="4558022" y="1211363"/>
            <a:ext cx="4492322" cy="5248451"/>
          </a:xfrm>
          <a:custGeom>
            <a:avLst/>
            <a:gdLst>
              <a:gd name="connsiteX0" fmla="*/ 0 w 4838218"/>
              <a:gd name="connsiteY0" fmla="*/ 0 h 5509550"/>
              <a:gd name="connsiteX1" fmla="*/ 486137 w 4838218"/>
              <a:gd name="connsiteY1" fmla="*/ 717631 h 5509550"/>
              <a:gd name="connsiteX2" fmla="*/ 451413 w 4838218"/>
              <a:gd name="connsiteY2" fmla="*/ 960699 h 5509550"/>
              <a:gd name="connsiteX3" fmla="*/ 567159 w 4838218"/>
              <a:gd name="connsiteY3" fmla="*/ 1134319 h 5509550"/>
              <a:gd name="connsiteX4" fmla="*/ 694481 w 4838218"/>
              <a:gd name="connsiteY4" fmla="*/ 1551008 h 5509550"/>
              <a:gd name="connsiteX5" fmla="*/ 497711 w 4838218"/>
              <a:gd name="connsiteY5" fmla="*/ 1770927 h 5509550"/>
              <a:gd name="connsiteX6" fmla="*/ 405114 w 4838218"/>
              <a:gd name="connsiteY6" fmla="*/ 1967697 h 5509550"/>
              <a:gd name="connsiteX7" fmla="*/ 185195 w 4838218"/>
              <a:gd name="connsiteY7" fmla="*/ 2257064 h 5509550"/>
              <a:gd name="connsiteX8" fmla="*/ 277792 w 4838218"/>
              <a:gd name="connsiteY8" fmla="*/ 2720051 h 5509550"/>
              <a:gd name="connsiteX9" fmla="*/ 405114 w 4838218"/>
              <a:gd name="connsiteY9" fmla="*/ 2986269 h 5509550"/>
              <a:gd name="connsiteX10" fmla="*/ 1250066 w 4838218"/>
              <a:gd name="connsiteY10" fmla="*/ 3217762 h 5509550"/>
              <a:gd name="connsiteX11" fmla="*/ 2164466 w 4838218"/>
              <a:gd name="connsiteY11" fmla="*/ 3345084 h 5509550"/>
              <a:gd name="connsiteX12" fmla="*/ 2314937 w 4838218"/>
              <a:gd name="connsiteY12" fmla="*/ 3449256 h 5509550"/>
              <a:gd name="connsiteX13" fmla="*/ 2615878 w 4838218"/>
              <a:gd name="connsiteY13" fmla="*/ 3808071 h 5509550"/>
              <a:gd name="connsiteX14" fmla="*/ 2615878 w 4838218"/>
              <a:gd name="connsiteY14" fmla="*/ 4051140 h 5509550"/>
              <a:gd name="connsiteX15" fmla="*/ 2604304 w 4838218"/>
              <a:gd name="connsiteY15" fmla="*/ 4236335 h 5509550"/>
              <a:gd name="connsiteX16" fmla="*/ 2858947 w 4838218"/>
              <a:gd name="connsiteY16" fmla="*/ 4514127 h 5509550"/>
              <a:gd name="connsiteX17" fmla="*/ 3044142 w 4838218"/>
              <a:gd name="connsiteY17" fmla="*/ 4826643 h 5509550"/>
              <a:gd name="connsiteX18" fmla="*/ 3426106 w 4838218"/>
              <a:gd name="connsiteY18" fmla="*/ 4872942 h 5509550"/>
              <a:gd name="connsiteX19" fmla="*/ 3808071 w 4838218"/>
              <a:gd name="connsiteY19" fmla="*/ 5104436 h 5509550"/>
              <a:gd name="connsiteX20" fmla="*/ 4305782 w 4838218"/>
              <a:gd name="connsiteY20" fmla="*/ 5324355 h 5509550"/>
              <a:gd name="connsiteX21" fmla="*/ 4676172 w 4838218"/>
              <a:gd name="connsiteY21" fmla="*/ 5463251 h 5509550"/>
              <a:gd name="connsiteX22" fmla="*/ 4768769 w 4838218"/>
              <a:gd name="connsiteY22" fmla="*/ 5509550 h 5509550"/>
              <a:gd name="connsiteX23" fmla="*/ 4734045 w 4838218"/>
              <a:gd name="connsiteY23" fmla="*/ 5474826 h 5509550"/>
              <a:gd name="connsiteX24" fmla="*/ 4838218 w 4838218"/>
              <a:gd name="connsiteY24" fmla="*/ 5451676 h 5509550"/>
              <a:gd name="connsiteX25" fmla="*/ 4768769 w 4838218"/>
              <a:gd name="connsiteY25" fmla="*/ 5486400 h 55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38218" h="5509550">
                <a:moveTo>
                  <a:pt x="0" y="0"/>
                </a:moveTo>
                <a:lnTo>
                  <a:pt x="486137" y="717631"/>
                </a:lnTo>
                <a:lnTo>
                  <a:pt x="451413" y="960699"/>
                </a:lnTo>
                <a:lnTo>
                  <a:pt x="567159" y="1134319"/>
                </a:lnTo>
                <a:lnTo>
                  <a:pt x="694481" y="1551008"/>
                </a:lnTo>
                <a:lnTo>
                  <a:pt x="497711" y="1770927"/>
                </a:lnTo>
                <a:lnTo>
                  <a:pt x="405114" y="1967697"/>
                </a:lnTo>
                <a:lnTo>
                  <a:pt x="185195" y="2257064"/>
                </a:lnTo>
                <a:lnTo>
                  <a:pt x="277792" y="2720051"/>
                </a:lnTo>
                <a:lnTo>
                  <a:pt x="405114" y="2986269"/>
                </a:lnTo>
                <a:lnTo>
                  <a:pt x="1250066" y="3217762"/>
                </a:lnTo>
                <a:lnTo>
                  <a:pt x="2164466" y="3345084"/>
                </a:lnTo>
                <a:lnTo>
                  <a:pt x="2314937" y="3449256"/>
                </a:lnTo>
                <a:lnTo>
                  <a:pt x="2615878" y="3808071"/>
                </a:lnTo>
                <a:lnTo>
                  <a:pt x="2615878" y="4051140"/>
                </a:lnTo>
                <a:lnTo>
                  <a:pt x="2604304" y="4236335"/>
                </a:lnTo>
                <a:lnTo>
                  <a:pt x="2858947" y="4514127"/>
                </a:lnTo>
                <a:lnTo>
                  <a:pt x="3044142" y="4826643"/>
                </a:lnTo>
                <a:lnTo>
                  <a:pt x="3426106" y="4872942"/>
                </a:lnTo>
                <a:lnTo>
                  <a:pt x="3808071" y="5104436"/>
                </a:lnTo>
                <a:lnTo>
                  <a:pt x="4305782" y="5324355"/>
                </a:lnTo>
                <a:lnTo>
                  <a:pt x="4676172" y="5463251"/>
                </a:lnTo>
                <a:lnTo>
                  <a:pt x="4768769" y="5509550"/>
                </a:lnTo>
                <a:lnTo>
                  <a:pt x="4734045" y="5474826"/>
                </a:lnTo>
                <a:lnTo>
                  <a:pt x="4838218" y="5451676"/>
                </a:lnTo>
                <a:lnTo>
                  <a:pt x="4768769" y="5486400"/>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866FA549-4C4C-439B-AA92-FDE2128CD886}"/>
              </a:ext>
            </a:extLst>
          </p:cNvPr>
          <p:cNvPicPr>
            <a:picLocks noChangeAspect="1"/>
          </p:cNvPicPr>
          <p:nvPr/>
        </p:nvPicPr>
        <p:blipFill>
          <a:blip r:embed="rId3"/>
          <a:stretch>
            <a:fillRect/>
          </a:stretch>
        </p:blipFill>
        <p:spPr>
          <a:xfrm rot="21080694">
            <a:off x="5697732" y="5240078"/>
            <a:ext cx="1106451" cy="1106451"/>
          </a:xfrm>
          <a:prstGeom prst="rect">
            <a:avLst/>
          </a:prstGeom>
        </p:spPr>
      </p:pic>
      <p:pic>
        <p:nvPicPr>
          <p:cNvPr id="7" name="Grafik 6">
            <a:extLst>
              <a:ext uri="{FF2B5EF4-FFF2-40B4-BE49-F238E27FC236}">
                <a16:creationId xmlns:a16="http://schemas.microsoft.com/office/drawing/2014/main" id="{70E60BD9-914F-43B7-884B-12A859EABAEC}"/>
              </a:ext>
            </a:extLst>
          </p:cNvPr>
          <p:cNvPicPr>
            <a:picLocks noChangeAspect="1"/>
          </p:cNvPicPr>
          <p:nvPr/>
        </p:nvPicPr>
        <p:blipFill>
          <a:blip r:embed="rId4"/>
          <a:stretch>
            <a:fillRect/>
          </a:stretch>
        </p:blipFill>
        <p:spPr>
          <a:xfrm rot="176231">
            <a:off x="5378755" y="3055150"/>
            <a:ext cx="1744404" cy="897281"/>
          </a:xfrm>
          <a:prstGeom prst="rect">
            <a:avLst/>
          </a:prstGeom>
        </p:spPr>
      </p:pic>
      <p:pic>
        <p:nvPicPr>
          <p:cNvPr id="8" name="Grafik 7">
            <a:extLst>
              <a:ext uri="{FF2B5EF4-FFF2-40B4-BE49-F238E27FC236}">
                <a16:creationId xmlns:a16="http://schemas.microsoft.com/office/drawing/2014/main" id="{9C4F2A09-8DB9-49C3-95D6-3364CE03B2BD}"/>
              </a:ext>
            </a:extLst>
          </p:cNvPr>
          <p:cNvPicPr>
            <a:picLocks noChangeAspect="1"/>
          </p:cNvPicPr>
          <p:nvPr/>
        </p:nvPicPr>
        <p:blipFill rotWithShape="1">
          <a:blip r:embed="rId5"/>
          <a:srcRect b="4029"/>
          <a:stretch/>
        </p:blipFill>
        <p:spPr>
          <a:xfrm rot="328585">
            <a:off x="3783970" y="2177641"/>
            <a:ext cx="782331" cy="1251358"/>
          </a:xfrm>
          <a:prstGeom prst="rect">
            <a:avLst/>
          </a:prstGeom>
        </p:spPr>
      </p:pic>
    </p:spTree>
    <p:extLst>
      <p:ext uri="{BB962C8B-B14F-4D97-AF65-F5344CB8AC3E}">
        <p14:creationId xmlns:p14="http://schemas.microsoft.com/office/powerpoint/2010/main" val="360514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F1BF9-FFD0-48C1-A220-A50B70A33A47}"/>
              </a:ext>
            </a:extLst>
          </p:cNvPr>
          <p:cNvSpPr>
            <a:spLocks noGrp="1"/>
          </p:cNvSpPr>
          <p:nvPr>
            <p:ph type="title"/>
          </p:nvPr>
        </p:nvSpPr>
        <p:spPr/>
        <p:txBody>
          <a:bodyPr/>
          <a:lstStyle/>
          <a:p>
            <a:r>
              <a:rPr lang="de-DE" dirty="0"/>
              <a:t>Der geistliche Weg aller Christus-Glaubenden; </a:t>
            </a:r>
            <a:r>
              <a:rPr lang="de-DE" dirty="0" err="1"/>
              <a:t>Apg</a:t>
            </a:r>
            <a:r>
              <a:rPr lang="de-DE" dirty="0"/>
              <a:t>  19, 1 - 7</a:t>
            </a:r>
          </a:p>
        </p:txBody>
      </p:sp>
      <p:sp>
        <p:nvSpPr>
          <p:cNvPr id="3" name="Inhaltsplatzhalter 2">
            <a:extLst>
              <a:ext uri="{FF2B5EF4-FFF2-40B4-BE49-F238E27FC236}">
                <a16:creationId xmlns:a16="http://schemas.microsoft.com/office/drawing/2014/main" id="{1ADE78DA-8C6C-44F1-9ED5-0A4D500A048D}"/>
              </a:ext>
            </a:extLst>
          </p:cNvPr>
          <p:cNvSpPr>
            <a:spLocks noGrp="1"/>
          </p:cNvSpPr>
          <p:nvPr>
            <p:ph idx="1"/>
          </p:nvPr>
        </p:nvSpPr>
        <p:spPr/>
        <p:txBody>
          <a:bodyPr/>
          <a:lstStyle/>
          <a:p>
            <a:r>
              <a:rPr lang="de-DE" sz="3200" b="1" dirty="0"/>
              <a:t>Zungenrede im NT: </a:t>
            </a:r>
            <a:r>
              <a:rPr lang="de-DE" sz="3200" dirty="0"/>
              <a:t>eine Gabe und ein Zeichen, das Gott schenkt</a:t>
            </a:r>
          </a:p>
          <a:p>
            <a:r>
              <a:rPr lang="de-DE" sz="3200" dirty="0"/>
              <a:t>Bei starkem jüdischem Einfluss </a:t>
            </a:r>
            <a:r>
              <a:rPr lang="de-DE" sz="3200" dirty="0" err="1"/>
              <a:t>Apg</a:t>
            </a:r>
            <a:r>
              <a:rPr lang="de-DE" sz="3200" dirty="0"/>
              <a:t> 2; 1 Kor 14,2 „… denn niemand versteht ihn …“</a:t>
            </a:r>
          </a:p>
          <a:p>
            <a:r>
              <a:rPr lang="de-DE" sz="3200" dirty="0"/>
              <a:t>Bei weniger starkem jüdischen Einfluss:  Lydia: </a:t>
            </a:r>
            <a:r>
              <a:rPr lang="de-DE" sz="3200" dirty="0" err="1"/>
              <a:t>Apg</a:t>
            </a:r>
            <a:r>
              <a:rPr lang="de-DE" sz="3200" dirty="0"/>
              <a:t> 16, 14 ; Zypern: </a:t>
            </a:r>
            <a:r>
              <a:rPr lang="de-DE" sz="3200" dirty="0" err="1"/>
              <a:t>Apg</a:t>
            </a:r>
            <a:r>
              <a:rPr lang="de-DE" sz="3200" dirty="0"/>
              <a:t> 13, 12</a:t>
            </a:r>
          </a:p>
          <a:p>
            <a:endParaRPr lang="de-DE" dirty="0"/>
          </a:p>
        </p:txBody>
      </p:sp>
      <p:pic>
        <p:nvPicPr>
          <p:cNvPr id="4" name="Grafik 3">
            <a:extLst>
              <a:ext uri="{FF2B5EF4-FFF2-40B4-BE49-F238E27FC236}">
                <a16:creationId xmlns:a16="http://schemas.microsoft.com/office/drawing/2014/main" id="{8CB77DC7-73AE-42A0-9E65-DEA6F9E0CBD9}"/>
              </a:ext>
            </a:extLst>
          </p:cNvPr>
          <p:cNvPicPr>
            <a:picLocks noChangeAspect="1"/>
          </p:cNvPicPr>
          <p:nvPr/>
        </p:nvPicPr>
        <p:blipFill>
          <a:blip r:embed="rId2"/>
          <a:stretch>
            <a:fillRect/>
          </a:stretch>
        </p:blipFill>
        <p:spPr>
          <a:xfrm>
            <a:off x="9822357" y="0"/>
            <a:ext cx="2369643" cy="1853248"/>
          </a:xfrm>
          <a:prstGeom prst="rect">
            <a:avLst/>
          </a:prstGeom>
        </p:spPr>
      </p:pic>
      <p:sp>
        <p:nvSpPr>
          <p:cNvPr id="5" name="Ellipse 4">
            <a:extLst>
              <a:ext uri="{FF2B5EF4-FFF2-40B4-BE49-F238E27FC236}">
                <a16:creationId xmlns:a16="http://schemas.microsoft.com/office/drawing/2014/main" id="{CD112A73-274F-4F9D-93A0-318D184FF147}"/>
              </a:ext>
            </a:extLst>
          </p:cNvPr>
          <p:cNvSpPr/>
          <p:nvPr/>
        </p:nvSpPr>
        <p:spPr>
          <a:xfrm>
            <a:off x="10190086" y="1972518"/>
            <a:ext cx="1934817" cy="1048091"/>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2800" b="1" dirty="0"/>
              <a:t>Vom Zwist</a:t>
            </a:r>
          </a:p>
        </p:txBody>
      </p:sp>
      <p:sp>
        <p:nvSpPr>
          <p:cNvPr id="7" name="Pfeil: nach unten 6">
            <a:extLst>
              <a:ext uri="{FF2B5EF4-FFF2-40B4-BE49-F238E27FC236}">
                <a16:creationId xmlns:a16="http://schemas.microsoft.com/office/drawing/2014/main" id="{C7488BC8-AE6B-4F26-95EB-121FBBBAAC26}"/>
              </a:ext>
            </a:extLst>
          </p:cNvPr>
          <p:cNvSpPr/>
          <p:nvPr/>
        </p:nvSpPr>
        <p:spPr>
          <a:xfrm>
            <a:off x="10630720" y="4872314"/>
            <a:ext cx="1053548" cy="408392"/>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de-DE"/>
          </a:p>
        </p:txBody>
      </p:sp>
      <p:pic>
        <p:nvPicPr>
          <p:cNvPr id="8" name="Grafik 7">
            <a:extLst>
              <a:ext uri="{FF2B5EF4-FFF2-40B4-BE49-F238E27FC236}">
                <a16:creationId xmlns:a16="http://schemas.microsoft.com/office/drawing/2014/main" id="{98166D7F-E7DF-4BE0-AB2D-E4772AC05D35}"/>
              </a:ext>
            </a:extLst>
          </p:cNvPr>
          <p:cNvPicPr>
            <a:picLocks noChangeAspect="1"/>
          </p:cNvPicPr>
          <p:nvPr/>
        </p:nvPicPr>
        <p:blipFill>
          <a:blip r:embed="rId3"/>
          <a:stretch>
            <a:fillRect/>
          </a:stretch>
        </p:blipFill>
        <p:spPr>
          <a:xfrm>
            <a:off x="10049852" y="3626612"/>
            <a:ext cx="2215284" cy="1048091"/>
          </a:xfrm>
          <a:prstGeom prst="rect">
            <a:avLst/>
          </a:prstGeom>
        </p:spPr>
      </p:pic>
      <p:pic>
        <p:nvPicPr>
          <p:cNvPr id="9" name="Grafik 8">
            <a:extLst>
              <a:ext uri="{FF2B5EF4-FFF2-40B4-BE49-F238E27FC236}">
                <a16:creationId xmlns:a16="http://schemas.microsoft.com/office/drawing/2014/main" id="{046922E6-C5D1-4B85-BAC9-B41FC416259A}"/>
              </a:ext>
            </a:extLst>
          </p:cNvPr>
          <p:cNvPicPr>
            <a:picLocks noChangeAspect="1"/>
          </p:cNvPicPr>
          <p:nvPr/>
        </p:nvPicPr>
        <p:blipFill>
          <a:blip r:embed="rId4"/>
          <a:stretch>
            <a:fillRect/>
          </a:stretch>
        </p:blipFill>
        <p:spPr>
          <a:xfrm>
            <a:off x="10049852" y="5372497"/>
            <a:ext cx="2215285" cy="1082206"/>
          </a:xfrm>
          <a:prstGeom prst="rect">
            <a:avLst/>
          </a:prstGeom>
        </p:spPr>
      </p:pic>
      <p:sp>
        <p:nvSpPr>
          <p:cNvPr id="10" name="Pfeil: nach unten 9">
            <a:extLst>
              <a:ext uri="{FF2B5EF4-FFF2-40B4-BE49-F238E27FC236}">
                <a16:creationId xmlns:a16="http://schemas.microsoft.com/office/drawing/2014/main" id="{B2274F52-945F-400C-9843-D79772EA1921}"/>
              </a:ext>
            </a:extLst>
          </p:cNvPr>
          <p:cNvSpPr/>
          <p:nvPr/>
        </p:nvSpPr>
        <p:spPr>
          <a:xfrm>
            <a:off x="10630720" y="3139879"/>
            <a:ext cx="1053548" cy="40839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383516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F1BF9-FFD0-48C1-A220-A50B70A33A47}"/>
              </a:ext>
            </a:extLst>
          </p:cNvPr>
          <p:cNvSpPr>
            <a:spLocks noGrp="1"/>
          </p:cNvSpPr>
          <p:nvPr>
            <p:ph type="title"/>
          </p:nvPr>
        </p:nvSpPr>
        <p:spPr/>
        <p:txBody>
          <a:bodyPr/>
          <a:lstStyle/>
          <a:p>
            <a:r>
              <a:rPr lang="de-DE" dirty="0"/>
              <a:t>Der geistliche Weg aller Christus-Glaubenden; </a:t>
            </a:r>
            <a:r>
              <a:rPr lang="de-DE" dirty="0" err="1"/>
              <a:t>Apg</a:t>
            </a:r>
            <a:r>
              <a:rPr lang="de-DE" dirty="0"/>
              <a:t>  19, 1 - 7</a:t>
            </a:r>
          </a:p>
        </p:txBody>
      </p:sp>
      <p:sp>
        <p:nvSpPr>
          <p:cNvPr id="3" name="Inhaltsplatzhalter 2">
            <a:extLst>
              <a:ext uri="{FF2B5EF4-FFF2-40B4-BE49-F238E27FC236}">
                <a16:creationId xmlns:a16="http://schemas.microsoft.com/office/drawing/2014/main" id="{1ADE78DA-8C6C-44F1-9ED5-0A4D500A048D}"/>
              </a:ext>
            </a:extLst>
          </p:cNvPr>
          <p:cNvSpPr>
            <a:spLocks noGrp="1"/>
          </p:cNvSpPr>
          <p:nvPr>
            <p:ph idx="1"/>
          </p:nvPr>
        </p:nvSpPr>
        <p:spPr/>
        <p:txBody>
          <a:bodyPr/>
          <a:lstStyle/>
          <a:p>
            <a:endParaRPr lang="de-DE" dirty="0"/>
          </a:p>
        </p:txBody>
      </p:sp>
      <p:pic>
        <p:nvPicPr>
          <p:cNvPr id="4" name="Grafik 3">
            <a:extLst>
              <a:ext uri="{FF2B5EF4-FFF2-40B4-BE49-F238E27FC236}">
                <a16:creationId xmlns:a16="http://schemas.microsoft.com/office/drawing/2014/main" id="{8CB77DC7-73AE-42A0-9E65-DEA6F9E0CBD9}"/>
              </a:ext>
            </a:extLst>
          </p:cNvPr>
          <p:cNvPicPr>
            <a:picLocks noChangeAspect="1"/>
          </p:cNvPicPr>
          <p:nvPr/>
        </p:nvPicPr>
        <p:blipFill>
          <a:blip r:embed="rId2"/>
          <a:stretch>
            <a:fillRect/>
          </a:stretch>
        </p:blipFill>
        <p:spPr>
          <a:xfrm>
            <a:off x="9822357" y="0"/>
            <a:ext cx="2369643" cy="1853248"/>
          </a:xfrm>
          <a:prstGeom prst="rect">
            <a:avLst/>
          </a:prstGeom>
        </p:spPr>
      </p:pic>
      <p:sp>
        <p:nvSpPr>
          <p:cNvPr id="5" name="Ellipse 4">
            <a:extLst>
              <a:ext uri="{FF2B5EF4-FFF2-40B4-BE49-F238E27FC236}">
                <a16:creationId xmlns:a16="http://schemas.microsoft.com/office/drawing/2014/main" id="{CD112A73-274F-4F9D-93A0-318D184FF147}"/>
              </a:ext>
            </a:extLst>
          </p:cNvPr>
          <p:cNvSpPr/>
          <p:nvPr/>
        </p:nvSpPr>
        <p:spPr>
          <a:xfrm>
            <a:off x="10190086" y="1972518"/>
            <a:ext cx="1934817" cy="1048091"/>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2800" b="1" dirty="0"/>
              <a:t>Vom Zwist</a:t>
            </a:r>
          </a:p>
        </p:txBody>
      </p:sp>
      <p:sp>
        <p:nvSpPr>
          <p:cNvPr id="7" name="Pfeil: nach unten 6">
            <a:extLst>
              <a:ext uri="{FF2B5EF4-FFF2-40B4-BE49-F238E27FC236}">
                <a16:creationId xmlns:a16="http://schemas.microsoft.com/office/drawing/2014/main" id="{C7488BC8-AE6B-4F26-95EB-121FBBBAAC26}"/>
              </a:ext>
            </a:extLst>
          </p:cNvPr>
          <p:cNvSpPr/>
          <p:nvPr/>
        </p:nvSpPr>
        <p:spPr>
          <a:xfrm>
            <a:off x="10630720" y="4872314"/>
            <a:ext cx="1053548" cy="408392"/>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de-DE"/>
          </a:p>
        </p:txBody>
      </p:sp>
      <p:pic>
        <p:nvPicPr>
          <p:cNvPr id="8" name="Grafik 7">
            <a:extLst>
              <a:ext uri="{FF2B5EF4-FFF2-40B4-BE49-F238E27FC236}">
                <a16:creationId xmlns:a16="http://schemas.microsoft.com/office/drawing/2014/main" id="{98166D7F-E7DF-4BE0-AB2D-E4772AC05D35}"/>
              </a:ext>
            </a:extLst>
          </p:cNvPr>
          <p:cNvPicPr>
            <a:picLocks noChangeAspect="1"/>
          </p:cNvPicPr>
          <p:nvPr/>
        </p:nvPicPr>
        <p:blipFill>
          <a:blip r:embed="rId3"/>
          <a:stretch>
            <a:fillRect/>
          </a:stretch>
        </p:blipFill>
        <p:spPr>
          <a:xfrm>
            <a:off x="10049852" y="3626612"/>
            <a:ext cx="2215284" cy="1048091"/>
          </a:xfrm>
          <a:prstGeom prst="rect">
            <a:avLst/>
          </a:prstGeom>
        </p:spPr>
      </p:pic>
      <p:pic>
        <p:nvPicPr>
          <p:cNvPr id="9" name="Grafik 8">
            <a:extLst>
              <a:ext uri="{FF2B5EF4-FFF2-40B4-BE49-F238E27FC236}">
                <a16:creationId xmlns:a16="http://schemas.microsoft.com/office/drawing/2014/main" id="{046922E6-C5D1-4B85-BAC9-B41FC416259A}"/>
              </a:ext>
            </a:extLst>
          </p:cNvPr>
          <p:cNvPicPr>
            <a:picLocks noChangeAspect="1"/>
          </p:cNvPicPr>
          <p:nvPr/>
        </p:nvPicPr>
        <p:blipFill>
          <a:blip r:embed="rId4"/>
          <a:stretch>
            <a:fillRect/>
          </a:stretch>
        </p:blipFill>
        <p:spPr>
          <a:xfrm>
            <a:off x="10049852" y="5372497"/>
            <a:ext cx="2215285" cy="1082206"/>
          </a:xfrm>
          <a:prstGeom prst="rect">
            <a:avLst/>
          </a:prstGeom>
        </p:spPr>
      </p:pic>
      <p:sp>
        <p:nvSpPr>
          <p:cNvPr id="10" name="Pfeil: nach unten 9">
            <a:extLst>
              <a:ext uri="{FF2B5EF4-FFF2-40B4-BE49-F238E27FC236}">
                <a16:creationId xmlns:a16="http://schemas.microsoft.com/office/drawing/2014/main" id="{B2274F52-945F-400C-9843-D79772EA1921}"/>
              </a:ext>
            </a:extLst>
          </p:cNvPr>
          <p:cNvSpPr/>
          <p:nvPr/>
        </p:nvSpPr>
        <p:spPr>
          <a:xfrm>
            <a:off x="10630720" y="3139879"/>
            <a:ext cx="1053548" cy="40839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pic>
        <p:nvPicPr>
          <p:cNvPr id="6" name="Grafik 5">
            <a:extLst>
              <a:ext uri="{FF2B5EF4-FFF2-40B4-BE49-F238E27FC236}">
                <a16:creationId xmlns:a16="http://schemas.microsoft.com/office/drawing/2014/main" id="{5078313F-9CB8-4008-9981-A0E964A0181C}"/>
              </a:ext>
            </a:extLst>
          </p:cNvPr>
          <p:cNvPicPr>
            <a:picLocks noChangeAspect="1"/>
          </p:cNvPicPr>
          <p:nvPr/>
        </p:nvPicPr>
        <p:blipFill>
          <a:blip r:embed="rId5"/>
          <a:stretch>
            <a:fillRect/>
          </a:stretch>
        </p:blipFill>
        <p:spPr>
          <a:xfrm>
            <a:off x="2087487" y="2052918"/>
            <a:ext cx="6785100" cy="46134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393236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2" name="Rectangle 21">
            <a:extLst>
              <a:ext uri="{FF2B5EF4-FFF2-40B4-BE49-F238E27FC236}">
                <a16:creationId xmlns:a16="http://schemas.microsoft.com/office/drawing/2014/main" id="{A4322390-8B58-46BE-88EB-D9FD30C0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7" name="Grafik 3">
            <a:extLst>
              <a:ext uri="{FF2B5EF4-FFF2-40B4-BE49-F238E27FC236}">
                <a16:creationId xmlns:a16="http://schemas.microsoft.com/office/drawing/2014/main" id="{8FDB0C16-5413-4A65-B7F5-52A4E3BDDE86}"/>
              </a:ext>
            </a:extLst>
          </p:cNvPr>
          <p:cNvPicPr>
            <a:picLocks noGrp="1" noChangeAspect="1"/>
          </p:cNvPicPr>
          <p:nvPr>
            <p:ph idx="1"/>
          </p:nvPr>
        </p:nvPicPr>
        <p:blipFill rotWithShape="1">
          <a:blip r:embed="rId6">
            <a:alphaModFix amt="40000"/>
          </a:blip>
          <a:srcRect t="32108" r="9091" b="2542"/>
          <a:stretch/>
        </p:blipFill>
        <p:spPr>
          <a:xfrm>
            <a:off x="20" y="10"/>
            <a:ext cx="12191980" cy="6857990"/>
          </a:xfrm>
          <a:prstGeom prst="rect">
            <a:avLst/>
          </a:prstGeom>
        </p:spPr>
      </p:pic>
      <p:sp>
        <p:nvSpPr>
          <p:cNvPr id="2" name="Titel 1">
            <a:extLst>
              <a:ext uri="{FF2B5EF4-FFF2-40B4-BE49-F238E27FC236}">
                <a16:creationId xmlns:a16="http://schemas.microsoft.com/office/drawing/2014/main" id="{33EC855E-92F2-4B58-A2BF-593150DD6C68}"/>
              </a:ext>
            </a:extLst>
          </p:cNvPr>
          <p:cNvSpPr>
            <a:spLocks noGrp="1"/>
          </p:cNvSpPr>
          <p:nvPr>
            <p:ph type="title"/>
          </p:nvPr>
        </p:nvSpPr>
        <p:spPr>
          <a:xfrm>
            <a:off x="1154955" y="1447800"/>
            <a:ext cx="8825658" cy="3329581"/>
          </a:xfrm>
        </p:spPr>
        <p:txBody>
          <a:bodyPr vert="horz" lIns="91440" tIns="45720" rIns="91440" bIns="45720" rtlCol="0" anchor="b">
            <a:normAutofit fontScale="90000"/>
          </a:bodyPr>
          <a:lstStyle/>
          <a:p>
            <a:r>
              <a:rPr lang="de-DE" sz="7200" b="1" dirty="0">
                <a:solidFill>
                  <a:schemeClr val="tx1"/>
                </a:solidFill>
              </a:rPr>
              <a:t>Der geistliche Weg aller Christus-Glaubenden;  </a:t>
            </a:r>
            <a:br>
              <a:rPr lang="de-DE" sz="7200" b="1" dirty="0">
                <a:solidFill>
                  <a:schemeClr val="tx1"/>
                </a:solidFill>
              </a:rPr>
            </a:br>
            <a:r>
              <a:rPr lang="de-DE" sz="7200" b="1" dirty="0" err="1">
                <a:solidFill>
                  <a:schemeClr val="tx1"/>
                </a:solidFill>
              </a:rPr>
              <a:t>Apg</a:t>
            </a:r>
            <a:r>
              <a:rPr lang="de-DE" sz="7200" b="1" dirty="0">
                <a:solidFill>
                  <a:schemeClr val="tx1"/>
                </a:solidFill>
              </a:rPr>
              <a:t>  19, 1 - 7</a:t>
            </a:r>
            <a:endParaRPr lang="en-US" sz="7200" b="1" dirty="0">
              <a:solidFill>
                <a:schemeClr val="tx1"/>
              </a:solidFill>
            </a:endParaRPr>
          </a:p>
        </p:txBody>
      </p:sp>
      <p:sp>
        <p:nvSpPr>
          <p:cNvPr id="24" name="Rectangle 23">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Ellipse 4">
            <a:extLst>
              <a:ext uri="{FF2B5EF4-FFF2-40B4-BE49-F238E27FC236}">
                <a16:creationId xmlns:a16="http://schemas.microsoft.com/office/drawing/2014/main" id="{949E6794-1C63-4F90-BB9B-9B8403CD257F}"/>
              </a:ext>
            </a:extLst>
          </p:cNvPr>
          <p:cNvSpPr/>
          <p:nvPr/>
        </p:nvSpPr>
        <p:spPr>
          <a:xfrm>
            <a:off x="2625745" y="5148428"/>
            <a:ext cx="2822534" cy="1331843"/>
          </a:xfrm>
          <a:prstGeom prst="ellipse">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Century Gothic" panose="020B0502020202020204"/>
                <a:ea typeface="+mn-ea"/>
                <a:cs typeface="+mn-cs"/>
              </a:rPr>
              <a:t>Zum Frieden</a:t>
            </a:r>
          </a:p>
        </p:txBody>
      </p:sp>
      <p:sp>
        <p:nvSpPr>
          <p:cNvPr id="15" name="Ellipse 14">
            <a:extLst>
              <a:ext uri="{FF2B5EF4-FFF2-40B4-BE49-F238E27FC236}">
                <a16:creationId xmlns:a16="http://schemas.microsoft.com/office/drawing/2014/main" id="{E20F2824-6C7F-4B6B-B82C-403A8D883017}"/>
              </a:ext>
            </a:extLst>
          </p:cNvPr>
          <p:cNvSpPr/>
          <p:nvPr/>
        </p:nvSpPr>
        <p:spPr>
          <a:xfrm>
            <a:off x="9102745" y="1485978"/>
            <a:ext cx="2822534" cy="1331843"/>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Century Gothic" panose="020B0502020202020204"/>
                <a:ea typeface="+mn-ea"/>
                <a:cs typeface="+mn-cs"/>
              </a:rPr>
              <a:t>Vom Zwist</a:t>
            </a:r>
          </a:p>
        </p:txBody>
      </p:sp>
      <p:sp>
        <p:nvSpPr>
          <p:cNvPr id="17" name="Ellipse 16">
            <a:extLst>
              <a:ext uri="{FF2B5EF4-FFF2-40B4-BE49-F238E27FC236}">
                <a16:creationId xmlns:a16="http://schemas.microsoft.com/office/drawing/2014/main" id="{FB7FE167-01C5-408D-9D0E-BE00F0D8E7B0}"/>
              </a:ext>
            </a:extLst>
          </p:cNvPr>
          <p:cNvSpPr/>
          <p:nvPr/>
        </p:nvSpPr>
        <p:spPr>
          <a:xfrm>
            <a:off x="7237749" y="4058478"/>
            <a:ext cx="2822534" cy="1331843"/>
          </a:xfrm>
          <a:prstGeom prst="ellipse">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Century Gothic" panose="020B0502020202020204"/>
                <a:ea typeface="+mn-ea"/>
                <a:cs typeface="+mn-cs"/>
              </a:rPr>
              <a:t>Über Vertrauen</a:t>
            </a:r>
          </a:p>
        </p:txBody>
      </p:sp>
      <p:sp>
        <p:nvSpPr>
          <p:cNvPr id="6" name="Pfeil: nach unten 5">
            <a:extLst>
              <a:ext uri="{FF2B5EF4-FFF2-40B4-BE49-F238E27FC236}">
                <a16:creationId xmlns:a16="http://schemas.microsoft.com/office/drawing/2014/main" id="{09BCF7F3-96F7-4403-823C-A5843563F542}"/>
              </a:ext>
            </a:extLst>
          </p:cNvPr>
          <p:cNvSpPr/>
          <p:nvPr/>
        </p:nvSpPr>
        <p:spPr>
          <a:xfrm rot="2382334">
            <a:off x="9388017" y="3137558"/>
            <a:ext cx="889139" cy="95408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 name="Pfeil: nach unten 7">
            <a:extLst>
              <a:ext uri="{FF2B5EF4-FFF2-40B4-BE49-F238E27FC236}">
                <a16:creationId xmlns:a16="http://schemas.microsoft.com/office/drawing/2014/main" id="{91271B66-B588-4AF1-8DBE-66F3355F81D7}"/>
              </a:ext>
            </a:extLst>
          </p:cNvPr>
          <p:cNvSpPr/>
          <p:nvPr/>
        </p:nvSpPr>
        <p:spPr>
          <a:xfrm rot="4504811">
            <a:off x="5960459" y="4712233"/>
            <a:ext cx="765111" cy="1331843"/>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7408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7" grpId="0" animBg="1"/>
      <p:bldP spid="6"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F1BF9-FFD0-48C1-A220-A50B70A33A47}"/>
              </a:ext>
            </a:extLst>
          </p:cNvPr>
          <p:cNvSpPr>
            <a:spLocks noGrp="1"/>
          </p:cNvSpPr>
          <p:nvPr>
            <p:ph type="title"/>
          </p:nvPr>
        </p:nvSpPr>
        <p:spPr/>
        <p:txBody>
          <a:bodyPr/>
          <a:lstStyle/>
          <a:p>
            <a:r>
              <a:rPr lang="de-DE" dirty="0"/>
              <a:t>Der geistliche Weg aller Christus-Glaubenden; </a:t>
            </a:r>
            <a:r>
              <a:rPr lang="de-DE" dirty="0" err="1"/>
              <a:t>Apg</a:t>
            </a:r>
            <a:r>
              <a:rPr lang="de-DE" dirty="0"/>
              <a:t>  19, 1 - 7</a:t>
            </a:r>
          </a:p>
        </p:txBody>
      </p:sp>
      <p:sp>
        <p:nvSpPr>
          <p:cNvPr id="3" name="Inhaltsplatzhalter 2">
            <a:extLst>
              <a:ext uri="{FF2B5EF4-FFF2-40B4-BE49-F238E27FC236}">
                <a16:creationId xmlns:a16="http://schemas.microsoft.com/office/drawing/2014/main" id="{1ADE78DA-8C6C-44F1-9ED5-0A4D500A048D}"/>
              </a:ext>
            </a:extLst>
          </p:cNvPr>
          <p:cNvSpPr>
            <a:spLocks noGrp="1"/>
          </p:cNvSpPr>
          <p:nvPr>
            <p:ph idx="1"/>
          </p:nvPr>
        </p:nvSpPr>
        <p:spPr/>
        <p:txBody>
          <a:bodyPr/>
          <a:lstStyle/>
          <a:p>
            <a:endParaRPr lang="de-DE" dirty="0"/>
          </a:p>
        </p:txBody>
      </p:sp>
      <p:pic>
        <p:nvPicPr>
          <p:cNvPr id="4" name="Grafik 3">
            <a:extLst>
              <a:ext uri="{FF2B5EF4-FFF2-40B4-BE49-F238E27FC236}">
                <a16:creationId xmlns:a16="http://schemas.microsoft.com/office/drawing/2014/main" id="{8CB77DC7-73AE-42A0-9E65-DEA6F9E0CBD9}"/>
              </a:ext>
            </a:extLst>
          </p:cNvPr>
          <p:cNvPicPr>
            <a:picLocks noChangeAspect="1"/>
          </p:cNvPicPr>
          <p:nvPr/>
        </p:nvPicPr>
        <p:blipFill>
          <a:blip r:embed="rId2"/>
          <a:stretch>
            <a:fillRect/>
          </a:stretch>
        </p:blipFill>
        <p:spPr>
          <a:xfrm>
            <a:off x="9822357" y="0"/>
            <a:ext cx="2369643" cy="1853248"/>
          </a:xfrm>
          <a:prstGeom prst="rect">
            <a:avLst/>
          </a:prstGeom>
        </p:spPr>
      </p:pic>
      <p:sp>
        <p:nvSpPr>
          <p:cNvPr id="5" name="Ellipse 4">
            <a:extLst>
              <a:ext uri="{FF2B5EF4-FFF2-40B4-BE49-F238E27FC236}">
                <a16:creationId xmlns:a16="http://schemas.microsoft.com/office/drawing/2014/main" id="{CD112A73-274F-4F9D-93A0-318D184FF147}"/>
              </a:ext>
            </a:extLst>
          </p:cNvPr>
          <p:cNvSpPr/>
          <p:nvPr/>
        </p:nvSpPr>
        <p:spPr>
          <a:xfrm>
            <a:off x="10190086" y="1972518"/>
            <a:ext cx="1934817" cy="1048091"/>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2800" b="1" dirty="0"/>
              <a:t>Vom Zwist</a:t>
            </a:r>
          </a:p>
        </p:txBody>
      </p:sp>
      <p:sp>
        <p:nvSpPr>
          <p:cNvPr id="7" name="Pfeil: nach unten 6">
            <a:extLst>
              <a:ext uri="{FF2B5EF4-FFF2-40B4-BE49-F238E27FC236}">
                <a16:creationId xmlns:a16="http://schemas.microsoft.com/office/drawing/2014/main" id="{C7488BC8-AE6B-4F26-95EB-121FBBBAAC26}"/>
              </a:ext>
            </a:extLst>
          </p:cNvPr>
          <p:cNvSpPr/>
          <p:nvPr/>
        </p:nvSpPr>
        <p:spPr>
          <a:xfrm>
            <a:off x="10630720" y="4872314"/>
            <a:ext cx="1053548" cy="408392"/>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de-DE"/>
          </a:p>
        </p:txBody>
      </p:sp>
      <p:pic>
        <p:nvPicPr>
          <p:cNvPr id="8" name="Grafik 7">
            <a:extLst>
              <a:ext uri="{FF2B5EF4-FFF2-40B4-BE49-F238E27FC236}">
                <a16:creationId xmlns:a16="http://schemas.microsoft.com/office/drawing/2014/main" id="{98166D7F-E7DF-4BE0-AB2D-E4772AC05D35}"/>
              </a:ext>
            </a:extLst>
          </p:cNvPr>
          <p:cNvPicPr>
            <a:picLocks noChangeAspect="1"/>
          </p:cNvPicPr>
          <p:nvPr/>
        </p:nvPicPr>
        <p:blipFill>
          <a:blip r:embed="rId3"/>
          <a:stretch>
            <a:fillRect/>
          </a:stretch>
        </p:blipFill>
        <p:spPr>
          <a:xfrm>
            <a:off x="10049852" y="3626612"/>
            <a:ext cx="2215284" cy="1048091"/>
          </a:xfrm>
          <a:prstGeom prst="rect">
            <a:avLst/>
          </a:prstGeom>
        </p:spPr>
      </p:pic>
      <p:pic>
        <p:nvPicPr>
          <p:cNvPr id="9" name="Grafik 8">
            <a:extLst>
              <a:ext uri="{FF2B5EF4-FFF2-40B4-BE49-F238E27FC236}">
                <a16:creationId xmlns:a16="http://schemas.microsoft.com/office/drawing/2014/main" id="{046922E6-C5D1-4B85-BAC9-B41FC416259A}"/>
              </a:ext>
            </a:extLst>
          </p:cNvPr>
          <p:cNvPicPr>
            <a:picLocks noChangeAspect="1"/>
          </p:cNvPicPr>
          <p:nvPr/>
        </p:nvPicPr>
        <p:blipFill>
          <a:blip r:embed="rId4"/>
          <a:stretch>
            <a:fillRect/>
          </a:stretch>
        </p:blipFill>
        <p:spPr>
          <a:xfrm>
            <a:off x="10049852" y="5372497"/>
            <a:ext cx="2215285" cy="1082206"/>
          </a:xfrm>
          <a:prstGeom prst="rect">
            <a:avLst/>
          </a:prstGeom>
        </p:spPr>
      </p:pic>
      <p:sp>
        <p:nvSpPr>
          <p:cNvPr id="10" name="Pfeil: nach unten 9">
            <a:extLst>
              <a:ext uri="{FF2B5EF4-FFF2-40B4-BE49-F238E27FC236}">
                <a16:creationId xmlns:a16="http://schemas.microsoft.com/office/drawing/2014/main" id="{B2274F52-945F-400C-9843-D79772EA1921}"/>
              </a:ext>
            </a:extLst>
          </p:cNvPr>
          <p:cNvSpPr/>
          <p:nvPr/>
        </p:nvSpPr>
        <p:spPr>
          <a:xfrm>
            <a:off x="10630720" y="3139879"/>
            <a:ext cx="1053548" cy="40839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2072660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2" name="Rectangle 21">
            <a:extLst>
              <a:ext uri="{FF2B5EF4-FFF2-40B4-BE49-F238E27FC236}">
                <a16:creationId xmlns:a16="http://schemas.microsoft.com/office/drawing/2014/main" id="{A4322390-8B58-46BE-88EB-D9FD30C0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3">
            <a:extLst>
              <a:ext uri="{FF2B5EF4-FFF2-40B4-BE49-F238E27FC236}">
                <a16:creationId xmlns:a16="http://schemas.microsoft.com/office/drawing/2014/main" id="{8FDB0C16-5413-4A65-B7F5-52A4E3BDDE86}"/>
              </a:ext>
            </a:extLst>
          </p:cNvPr>
          <p:cNvPicPr>
            <a:picLocks noGrp="1" noChangeAspect="1"/>
          </p:cNvPicPr>
          <p:nvPr>
            <p:ph idx="1"/>
          </p:nvPr>
        </p:nvPicPr>
        <p:blipFill rotWithShape="1">
          <a:blip r:embed="rId6">
            <a:alphaModFix amt="40000"/>
          </a:blip>
          <a:srcRect t="32108" r="9091" b="2542"/>
          <a:stretch/>
        </p:blipFill>
        <p:spPr>
          <a:xfrm>
            <a:off x="20" y="10"/>
            <a:ext cx="12191980" cy="6857990"/>
          </a:xfrm>
          <a:prstGeom prst="rect">
            <a:avLst/>
          </a:prstGeom>
        </p:spPr>
      </p:pic>
      <p:sp>
        <p:nvSpPr>
          <p:cNvPr id="2" name="Titel 1">
            <a:extLst>
              <a:ext uri="{FF2B5EF4-FFF2-40B4-BE49-F238E27FC236}">
                <a16:creationId xmlns:a16="http://schemas.microsoft.com/office/drawing/2014/main" id="{33EC855E-92F2-4B58-A2BF-593150DD6C68}"/>
              </a:ext>
            </a:extLst>
          </p:cNvPr>
          <p:cNvSpPr>
            <a:spLocks noGrp="1"/>
          </p:cNvSpPr>
          <p:nvPr>
            <p:ph type="title"/>
          </p:nvPr>
        </p:nvSpPr>
        <p:spPr>
          <a:xfrm>
            <a:off x="1154955" y="1447800"/>
            <a:ext cx="8825658" cy="3329581"/>
          </a:xfrm>
        </p:spPr>
        <p:txBody>
          <a:bodyPr vert="horz" lIns="91440" tIns="45720" rIns="91440" bIns="45720" rtlCol="0" anchor="b">
            <a:normAutofit fontScale="90000"/>
          </a:bodyPr>
          <a:lstStyle/>
          <a:p>
            <a:r>
              <a:rPr lang="de-DE" sz="7200" b="1" dirty="0">
                <a:solidFill>
                  <a:schemeClr val="tx1"/>
                </a:solidFill>
              </a:rPr>
              <a:t>Der geistliche Weg aller Christus-Glaubenden;  </a:t>
            </a:r>
            <a:br>
              <a:rPr lang="de-DE" sz="7200" b="1" dirty="0">
                <a:solidFill>
                  <a:schemeClr val="tx1"/>
                </a:solidFill>
              </a:rPr>
            </a:br>
            <a:r>
              <a:rPr lang="de-DE" sz="7200" b="1" dirty="0" err="1">
                <a:solidFill>
                  <a:schemeClr val="tx1"/>
                </a:solidFill>
              </a:rPr>
              <a:t>Apg</a:t>
            </a:r>
            <a:r>
              <a:rPr lang="de-DE" sz="7200" b="1" dirty="0">
                <a:solidFill>
                  <a:schemeClr val="tx1"/>
                </a:solidFill>
              </a:rPr>
              <a:t>  19, 1 - 7</a:t>
            </a:r>
            <a:endParaRPr lang="en-US" sz="7200" b="1" dirty="0">
              <a:solidFill>
                <a:schemeClr val="tx1"/>
              </a:solidFill>
            </a:endParaRPr>
          </a:p>
        </p:txBody>
      </p:sp>
      <p:sp>
        <p:nvSpPr>
          <p:cNvPr id="24" name="Rectangle 23">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Ellipse 4">
            <a:extLst>
              <a:ext uri="{FF2B5EF4-FFF2-40B4-BE49-F238E27FC236}">
                <a16:creationId xmlns:a16="http://schemas.microsoft.com/office/drawing/2014/main" id="{949E6794-1C63-4F90-BB9B-9B8403CD257F}"/>
              </a:ext>
            </a:extLst>
          </p:cNvPr>
          <p:cNvSpPr/>
          <p:nvPr/>
        </p:nvSpPr>
        <p:spPr>
          <a:xfrm>
            <a:off x="2625745" y="5148428"/>
            <a:ext cx="2822534" cy="1331843"/>
          </a:xfrm>
          <a:prstGeom prst="ellipse">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de-DE" sz="2800" b="1" dirty="0"/>
              <a:t>Zum Frieden</a:t>
            </a:r>
          </a:p>
        </p:txBody>
      </p:sp>
      <p:sp>
        <p:nvSpPr>
          <p:cNvPr id="15" name="Ellipse 14">
            <a:extLst>
              <a:ext uri="{FF2B5EF4-FFF2-40B4-BE49-F238E27FC236}">
                <a16:creationId xmlns:a16="http://schemas.microsoft.com/office/drawing/2014/main" id="{E20F2824-6C7F-4B6B-B82C-403A8D883017}"/>
              </a:ext>
            </a:extLst>
          </p:cNvPr>
          <p:cNvSpPr/>
          <p:nvPr/>
        </p:nvSpPr>
        <p:spPr>
          <a:xfrm>
            <a:off x="9102745" y="1485978"/>
            <a:ext cx="2822534" cy="1331843"/>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2800" b="1" dirty="0"/>
              <a:t>Vom Zwist</a:t>
            </a:r>
          </a:p>
        </p:txBody>
      </p:sp>
      <p:sp>
        <p:nvSpPr>
          <p:cNvPr id="17" name="Ellipse 16">
            <a:extLst>
              <a:ext uri="{FF2B5EF4-FFF2-40B4-BE49-F238E27FC236}">
                <a16:creationId xmlns:a16="http://schemas.microsoft.com/office/drawing/2014/main" id="{FB7FE167-01C5-408D-9D0E-BE00F0D8E7B0}"/>
              </a:ext>
            </a:extLst>
          </p:cNvPr>
          <p:cNvSpPr/>
          <p:nvPr/>
        </p:nvSpPr>
        <p:spPr>
          <a:xfrm>
            <a:off x="7237749" y="4058478"/>
            <a:ext cx="2822534" cy="1331843"/>
          </a:xfrm>
          <a:prstGeom prst="ellipse">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de-DE" sz="2800" b="1" dirty="0"/>
              <a:t>Über Vertrauen</a:t>
            </a:r>
          </a:p>
        </p:txBody>
      </p:sp>
      <p:sp>
        <p:nvSpPr>
          <p:cNvPr id="6" name="Pfeil: nach unten 5">
            <a:extLst>
              <a:ext uri="{FF2B5EF4-FFF2-40B4-BE49-F238E27FC236}">
                <a16:creationId xmlns:a16="http://schemas.microsoft.com/office/drawing/2014/main" id="{09BCF7F3-96F7-4403-823C-A5843563F542}"/>
              </a:ext>
            </a:extLst>
          </p:cNvPr>
          <p:cNvSpPr/>
          <p:nvPr/>
        </p:nvSpPr>
        <p:spPr>
          <a:xfrm rot="2382334">
            <a:off x="9388017" y="3137558"/>
            <a:ext cx="889139" cy="95408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sp>
        <p:nvSpPr>
          <p:cNvPr id="8" name="Pfeil: nach unten 7">
            <a:extLst>
              <a:ext uri="{FF2B5EF4-FFF2-40B4-BE49-F238E27FC236}">
                <a16:creationId xmlns:a16="http://schemas.microsoft.com/office/drawing/2014/main" id="{91271B66-B588-4AF1-8DBE-66F3355F81D7}"/>
              </a:ext>
            </a:extLst>
          </p:cNvPr>
          <p:cNvSpPr/>
          <p:nvPr/>
        </p:nvSpPr>
        <p:spPr>
          <a:xfrm rot="4504811">
            <a:off x="5960459" y="4712233"/>
            <a:ext cx="765111" cy="1331843"/>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239685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7" grpId="0" animBg="1"/>
      <p:bldP spid="6"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F1BF9-FFD0-48C1-A220-A50B70A33A47}"/>
              </a:ext>
            </a:extLst>
          </p:cNvPr>
          <p:cNvSpPr>
            <a:spLocks noGrp="1"/>
          </p:cNvSpPr>
          <p:nvPr>
            <p:ph type="title"/>
          </p:nvPr>
        </p:nvSpPr>
        <p:spPr/>
        <p:txBody>
          <a:bodyPr/>
          <a:lstStyle/>
          <a:p>
            <a:r>
              <a:rPr lang="de-DE" dirty="0"/>
              <a:t>Der geistliche Weg aller Christus-Glaubenden; </a:t>
            </a:r>
            <a:r>
              <a:rPr lang="de-DE" dirty="0" err="1"/>
              <a:t>Apg</a:t>
            </a:r>
            <a:r>
              <a:rPr lang="de-DE" dirty="0"/>
              <a:t>  19, 1 - 7</a:t>
            </a:r>
          </a:p>
        </p:txBody>
      </p:sp>
      <p:sp>
        <p:nvSpPr>
          <p:cNvPr id="3" name="Inhaltsplatzhalter 2">
            <a:extLst>
              <a:ext uri="{FF2B5EF4-FFF2-40B4-BE49-F238E27FC236}">
                <a16:creationId xmlns:a16="http://schemas.microsoft.com/office/drawing/2014/main" id="{1ADE78DA-8C6C-44F1-9ED5-0A4D500A048D}"/>
              </a:ext>
            </a:extLst>
          </p:cNvPr>
          <p:cNvSpPr>
            <a:spLocks noGrp="1"/>
          </p:cNvSpPr>
          <p:nvPr>
            <p:ph idx="1"/>
          </p:nvPr>
        </p:nvSpPr>
        <p:spPr>
          <a:xfrm>
            <a:off x="238539" y="2052918"/>
            <a:ext cx="11668539" cy="4195481"/>
          </a:xfrm>
        </p:spPr>
        <p:txBody>
          <a:bodyPr>
            <a:normAutofit fontScale="92500"/>
          </a:bodyPr>
          <a:lstStyle/>
          <a:p>
            <a:pPr marL="0" indent="0">
              <a:buNone/>
            </a:pPr>
            <a:r>
              <a:rPr lang="de-DE" sz="2400" dirty="0"/>
              <a:t>1 Während Apollos in Korinth war, zog Paulus durch das kleinasiatische Hochland und dann hinunter in die Küstenstadt Ephesus. Dort traf er einige Männer, die er zunächst für Jünger des Herrn hielt. 2 Er fragte sie: "Habt ihr den Heiligen Geist empfangen, als ihr zum Glauben gekommen seid?" Sie erwiderten: "Wir haben noch nicht einmal gehört, dass der Heilige Geist schon gekommen ist." 3 "Was für eine Taufe habt ihr denn empfangen?", fragte er weiter. "Die Taufe des Johannes", erwiderten sie. 4 Da sagte Paulus: "Johannes rief die Menschen auf, ihre Einstellung zu ändern, und taufte sie dann. Doch er sagte ihnen dabei, dass sie an den glauben sollten, der nach ihm kommen würde: an Jesus." 5 Als sie das hörten, ließen sie sich auf den Namen von Jesus, dem Herrn, taufen. 6 Und als Paulus ihnen die Hände aufgelegt hatte, kam der Heilige Geist auf sie. Da redeten sie in Fremdsprachen und machten prophetische Aussagen. 7 Etwa zwölf Männer gehörten zu dieser Gruppe. </a:t>
            </a:r>
          </a:p>
        </p:txBody>
      </p:sp>
      <p:pic>
        <p:nvPicPr>
          <p:cNvPr id="4" name="Grafik 3">
            <a:extLst>
              <a:ext uri="{FF2B5EF4-FFF2-40B4-BE49-F238E27FC236}">
                <a16:creationId xmlns:a16="http://schemas.microsoft.com/office/drawing/2014/main" id="{8CB77DC7-73AE-42A0-9E65-DEA6F9E0CBD9}"/>
              </a:ext>
            </a:extLst>
          </p:cNvPr>
          <p:cNvPicPr>
            <a:picLocks noChangeAspect="1"/>
          </p:cNvPicPr>
          <p:nvPr/>
        </p:nvPicPr>
        <p:blipFill>
          <a:blip r:embed="rId2"/>
          <a:stretch>
            <a:fillRect/>
          </a:stretch>
        </p:blipFill>
        <p:spPr>
          <a:xfrm>
            <a:off x="9822357" y="0"/>
            <a:ext cx="2369643" cy="1853248"/>
          </a:xfrm>
          <a:prstGeom prst="rect">
            <a:avLst/>
          </a:prstGeom>
        </p:spPr>
      </p:pic>
    </p:spTree>
    <p:extLst>
      <p:ext uri="{BB962C8B-B14F-4D97-AF65-F5344CB8AC3E}">
        <p14:creationId xmlns:p14="http://schemas.microsoft.com/office/powerpoint/2010/main" val="1287739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2" name="Rectangle 21">
            <a:extLst>
              <a:ext uri="{FF2B5EF4-FFF2-40B4-BE49-F238E27FC236}">
                <a16:creationId xmlns:a16="http://schemas.microsoft.com/office/drawing/2014/main" id="{A4322390-8B58-46BE-88EB-D9FD30C0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7" name="Grafik 3">
            <a:extLst>
              <a:ext uri="{FF2B5EF4-FFF2-40B4-BE49-F238E27FC236}">
                <a16:creationId xmlns:a16="http://schemas.microsoft.com/office/drawing/2014/main" id="{8FDB0C16-5413-4A65-B7F5-52A4E3BDDE86}"/>
              </a:ext>
            </a:extLst>
          </p:cNvPr>
          <p:cNvPicPr>
            <a:picLocks noGrp="1" noChangeAspect="1"/>
          </p:cNvPicPr>
          <p:nvPr>
            <p:ph idx="1"/>
          </p:nvPr>
        </p:nvPicPr>
        <p:blipFill rotWithShape="1">
          <a:blip r:embed="rId6">
            <a:alphaModFix amt="40000"/>
          </a:blip>
          <a:srcRect t="32108" r="9091" b="2542"/>
          <a:stretch/>
        </p:blipFill>
        <p:spPr>
          <a:xfrm>
            <a:off x="20" y="10"/>
            <a:ext cx="12191980" cy="6857990"/>
          </a:xfrm>
          <a:prstGeom prst="rect">
            <a:avLst/>
          </a:prstGeom>
        </p:spPr>
      </p:pic>
      <p:sp>
        <p:nvSpPr>
          <p:cNvPr id="2" name="Titel 1">
            <a:extLst>
              <a:ext uri="{FF2B5EF4-FFF2-40B4-BE49-F238E27FC236}">
                <a16:creationId xmlns:a16="http://schemas.microsoft.com/office/drawing/2014/main" id="{33EC855E-92F2-4B58-A2BF-593150DD6C68}"/>
              </a:ext>
            </a:extLst>
          </p:cNvPr>
          <p:cNvSpPr>
            <a:spLocks noGrp="1"/>
          </p:cNvSpPr>
          <p:nvPr>
            <p:ph type="title"/>
          </p:nvPr>
        </p:nvSpPr>
        <p:spPr>
          <a:xfrm>
            <a:off x="1154955" y="1447800"/>
            <a:ext cx="8825658" cy="3329581"/>
          </a:xfrm>
        </p:spPr>
        <p:txBody>
          <a:bodyPr vert="horz" lIns="91440" tIns="45720" rIns="91440" bIns="45720" rtlCol="0" anchor="b">
            <a:normAutofit fontScale="90000"/>
          </a:bodyPr>
          <a:lstStyle/>
          <a:p>
            <a:r>
              <a:rPr lang="de-DE" sz="7200" b="1" dirty="0">
                <a:solidFill>
                  <a:schemeClr val="tx1"/>
                </a:solidFill>
              </a:rPr>
              <a:t>Der geistliche Weg aller Christus-Glaubenden;  </a:t>
            </a:r>
            <a:br>
              <a:rPr lang="de-DE" sz="7200" b="1" dirty="0">
                <a:solidFill>
                  <a:schemeClr val="tx1"/>
                </a:solidFill>
              </a:rPr>
            </a:br>
            <a:r>
              <a:rPr lang="de-DE" sz="7200" b="1" dirty="0" err="1">
                <a:solidFill>
                  <a:schemeClr val="tx1"/>
                </a:solidFill>
              </a:rPr>
              <a:t>Apg</a:t>
            </a:r>
            <a:r>
              <a:rPr lang="de-DE" sz="7200" b="1" dirty="0">
                <a:solidFill>
                  <a:schemeClr val="tx1"/>
                </a:solidFill>
              </a:rPr>
              <a:t>  19, 1 - 7</a:t>
            </a:r>
            <a:endParaRPr lang="en-US" sz="7200" b="1" dirty="0">
              <a:solidFill>
                <a:schemeClr val="tx1"/>
              </a:solidFill>
            </a:endParaRPr>
          </a:p>
        </p:txBody>
      </p:sp>
      <p:sp>
        <p:nvSpPr>
          <p:cNvPr id="24" name="Rectangle 23">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 name="Ellipse 14">
            <a:extLst>
              <a:ext uri="{FF2B5EF4-FFF2-40B4-BE49-F238E27FC236}">
                <a16:creationId xmlns:a16="http://schemas.microsoft.com/office/drawing/2014/main" id="{E20F2824-6C7F-4B6B-B82C-403A8D883017}"/>
              </a:ext>
            </a:extLst>
          </p:cNvPr>
          <p:cNvSpPr/>
          <p:nvPr/>
        </p:nvSpPr>
        <p:spPr>
          <a:xfrm>
            <a:off x="9102745" y="1485978"/>
            <a:ext cx="2822534" cy="1331843"/>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Century Gothic" panose="020B0502020202020204"/>
                <a:ea typeface="+mn-ea"/>
                <a:cs typeface="+mn-cs"/>
              </a:rPr>
              <a:t>Vom Zwist</a:t>
            </a:r>
          </a:p>
        </p:txBody>
      </p:sp>
    </p:spTree>
    <p:extLst>
      <p:ext uri="{BB962C8B-B14F-4D97-AF65-F5344CB8AC3E}">
        <p14:creationId xmlns:p14="http://schemas.microsoft.com/office/powerpoint/2010/main" val="1665855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F1BF9-FFD0-48C1-A220-A50B70A33A47}"/>
              </a:ext>
            </a:extLst>
          </p:cNvPr>
          <p:cNvSpPr>
            <a:spLocks noGrp="1"/>
          </p:cNvSpPr>
          <p:nvPr>
            <p:ph type="title"/>
          </p:nvPr>
        </p:nvSpPr>
        <p:spPr/>
        <p:txBody>
          <a:bodyPr/>
          <a:lstStyle/>
          <a:p>
            <a:r>
              <a:rPr lang="de-DE" dirty="0"/>
              <a:t>Der geistliche Weg aller Christus-Glaubenden; </a:t>
            </a:r>
            <a:r>
              <a:rPr lang="de-DE" dirty="0" err="1"/>
              <a:t>Apg</a:t>
            </a:r>
            <a:r>
              <a:rPr lang="de-DE" dirty="0"/>
              <a:t>  19, 1 - 7</a:t>
            </a:r>
          </a:p>
        </p:txBody>
      </p:sp>
      <p:sp>
        <p:nvSpPr>
          <p:cNvPr id="3" name="Inhaltsplatzhalter 2">
            <a:extLst>
              <a:ext uri="{FF2B5EF4-FFF2-40B4-BE49-F238E27FC236}">
                <a16:creationId xmlns:a16="http://schemas.microsoft.com/office/drawing/2014/main" id="{1ADE78DA-8C6C-44F1-9ED5-0A4D500A048D}"/>
              </a:ext>
            </a:extLst>
          </p:cNvPr>
          <p:cNvSpPr>
            <a:spLocks noGrp="1"/>
          </p:cNvSpPr>
          <p:nvPr>
            <p:ph idx="1"/>
          </p:nvPr>
        </p:nvSpPr>
        <p:spPr/>
        <p:txBody>
          <a:bodyPr>
            <a:normAutofit lnSpcReduction="10000"/>
          </a:bodyPr>
          <a:lstStyle/>
          <a:p>
            <a:r>
              <a:rPr lang="de-DE" sz="3200" dirty="0"/>
              <a:t> Irgendetwas stimmt nicht</a:t>
            </a:r>
          </a:p>
          <a:p>
            <a:r>
              <a:rPr lang="de-DE" sz="3200" b="1" dirty="0"/>
              <a:t> </a:t>
            </a:r>
            <a:r>
              <a:rPr lang="de-DE" sz="3200" dirty="0"/>
              <a:t>Gottes Wirken durch seinen Geist im Leben der Glaubenden </a:t>
            </a:r>
          </a:p>
          <a:p>
            <a:r>
              <a:rPr lang="de-DE" sz="3200" u="sng" dirty="0"/>
              <a:t>Ruf zum Glauben </a:t>
            </a:r>
            <a:r>
              <a:rPr lang="de-DE" sz="3200" dirty="0"/>
              <a:t>(1 Petr 1,2) „</a:t>
            </a:r>
            <a:r>
              <a:rPr lang="x-none" sz="3200" dirty="0"/>
              <a:t>Gott, der Vater, hat euch aufgrund seiner Allwissenheit erwählt und </a:t>
            </a:r>
            <a:r>
              <a:rPr lang="x-none" sz="3200" u="sng" dirty="0"/>
              <a:t>durch das Wirken seines Geistes zu geheiligten Menschen gemacht.</a:t>
            </a:r>
            <a:r>
              <a:rPr lang="de-DE" sz="3200" u="sng" dirty="0"/>
              <a:t>“</a:t>
            </a:r>
          </a:p>
          <a:p>
            <a:endParaRPr lang="de-DE" dirty="0"/>
          </a:p>
        </p:txBody>
      </p:sp>
      <p:pic>
        <p:nvPicPr>
          <p:cNvPr id="4" name="Grafik 3">
            <a:extLst>
              <a:ext uri="{FF2B5EF4-FFF2-40B4-BE49-F238E27FC236}">
                <a16:creationId xmlns:a16="http://schemas.microsoft.com/office/drawing/2014/main" id="{8CB77DC7-73AE-42A0-9E65-DEA6F9E0CBD9}"/>
              </a:ext>
            </a:extLst>
          </p:cNvPr>
          <p:cNvPicPr>
            <a:picLocks noChangeAspect="1"/>
          </p:cNvPicPr>
          <p:nvPr/>
        </p:nvPicPr>
        <p:blipFill>
          <a:blip r:embed="rId2"/>
          <a:stretch>
            <a:fillRect/>
          </a:stretch>
        </p:blipFill>
        <p:spPr>
          <a:xfrm>
            <a:off x="9822357" y="0"/>
            <a:ext cx="2369643" cy="1853248"/>
          </a:xfrm>
          <a:prstGeom prst="rect">
            <a:avLst/>
          </a:prstGeom>
        </p:spPr>
      </p:pic>
      <p:sp>
        <p:nvSpPr>
          <p:cNvPr id="5" name="Ellipse 4">
            <a:extLst>
              <a:ext uri="{FF2B5EF4-FFF2-40B4-BE49-F238E27FC236}">
                <a16:creationId xmlns:a16="http://schemas.microsoft.com/office/drawing/2014/main" id="{CD112A73-274F-4F9D-93A0-318D184FF147}"/>
              </a:ext>
            </a:extLst>
          </p:cNvPr>
          <p:cNvSpPr/>
          <p:nvPr/>
        </p:nvSpPr>
        <p:spPr>
          <a:xfrm>
            <a:off x="10190086" y="1972518"/>
            <a:ext cx="1934817" cy="1048091"/>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2800" b="1" dirty="0"/>
              <a:t>Vom Zwist</a:t>
            </a:r>
          </a:p>
        </p:txBody>
      </p:sp>
    </p:spTree>
    <p:extLst>
      <p:ext uri="{BB962C8B-B14F-4D97-AF65-F5344CB8AC3E}">
        <p14:creationId xmlns:p14="http://schemas.microsoft.com/office/powerpoint/2010/main" val="288444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F1BF9-FFD0-48C1-A220-A50B70A33A47}"/>
              </a:ext>
            </a:extLst>
          </p:cNvPr>
          <p:cNvSpPr>
            <a:spLocks noGrp="1"/>
          </p:cNvSpPr>
          <p:nvPr>
            <p:ph type="title"/>
          </p:nvPr>
        </p:nvSpPr>
        <p:spPr/>
        <p:txBody>
          <a:bodyPr/>
          <a:lstStyle/>
          <a:p>
            <a:r>
              <a:rPr lang="de-DE" dirty="0"/>
              <a:t>Der geistliche Weg aller Christus-Glaubenden; </a:t>
            </a:r>
            <a:r>
              <a:rPr lang="de-DE" dirty="0" err="1"/>
              <a:t>Apg</a:t>
            </a:r>
            <a:r>
              <a:rPr lang="de-DE" dirty="0"/>
              <a:t>  19, 1 - 7</a:t>
            </a:r>
          </a:p>
        </p:txBody>
      </p:sp>
      <p:sp>
        <p:nvSpPr>
          <p:cNvPr id="3" name="Inhaltsplatzhalter 2">
            <a:extLst>
              <a:ext uri="{FF2B5EF4-FFF2-40B4-BE49-F238E27FC236}">
                <a16:creationId xmlns:a16="http://schemas.microsoft.com/office/drawing/2014/main" id="{1ADE78DA-8C6C-44F1-9ED5-0A4D500A048D}"/>
              </a:ext>
            </a:extLst>
          </p:cNvPr>
          <p:cNvSpPr>
            <a:spLocks noGrp="1"/>
          </p:cNvSpPr>
          <p:nvPr>
            <p:ph idx="1"/>
          </p:nvPr>
        </p:nvSpPr>
        <p:spPr/>
        <p:txBody>
          <a:bodyPr/>
          <a:lstStyle/>
          <a:p>
            <a:r>
              <a:rPr lang="de-DE" sz="3200" dirty="0"/>
              <a:t> Irgendetwas stimmt nicht</a:t>
            </a:r>
          </a:p>
          <a:p>
            <a:r>
              <a:rPr lang="de-DE" sz="3200" b="1" dirty="0"/>
              <a:t> </a:t>
            </a:r>
            <a:r>
              <a:rPr lang="de-DE" sz="3200" dirty="0"/>
              <a:t>Gottes Wirken durch seinen Geist im Leben der Glaubenden </a:t>
            </a:r>
          </a:p>
          <a:p>
            <a:r>
              <a:rPr lang="de-DE" sz="3200" u="sng" dirty="0"/>
              <a:t>Angenommen-Sein</a:t>
            </a:r>
            <a:r>
              <a:rPr lang="de-DE" sz="3200" dirty="0"/>
              <a:t> (</a:t>
            </a:r>
            <a:r>
              <a:rPr lang="de-DE" sz="3200" dirty="0" err="1"/>
              <a:t>Rm</a:t>
            </a:r>
            <a:r>
              <a:rPr lang="de-DE" sz="3200" dirty="0"/>
              <a:t> 8,16) „</a:t>
            </a:r>
            <a:r>
              <a:rPr lang="de-DE" sz="3200" u="sng" dirty="0"/>
              <a:t>Der Geist selbst </a:t>
            </a:r>
            <a:r>
              <a:rPr lang="de-DE" sz="3200" dirty="0"/>
              <a:t>gibt Zeugnis unserm Geist, dass wir </a:t>
            </a:r>
            <a:r>
              <a:rPr lang="de-DE" sz="3200" u="sng" dirty="0"/>
              <a:t>Gottes Kinder </a:t>
            </a:r>
            <a:r>
              <a:rPr lang="de-DE" sz="3200" dirty="0"/>
              <a:t>sind.“</a:t>
            </a:r>
          </a:p>
          <a:p>
            <a:endParaRPr lang="de-DE" sz="3200" dirty="0"/>
          </a:p>
          <a:p>
            <a:endParaRPr lang="de-DE" dirty="0"/>
          </a:p>
        </p:txBody>
      </p:sp>
      <p:pic>
        <p:nvPicPr>
          <p:cNvPr id="4" name="Grafik 3">
            <a:extLst>
              <a:ext uri="{FF2B5EF4-FFF2-40B4-BE49-F238E27FC236}">
                <a16:creationId xmlns:a16="http://schemas.microsoft.com/office/drawing/2014/main" id="{8CB77DC7-73AE-42A0-9E65-DEA6F9E0CBD9}"/>
              </a:ext>
            </a:extLst>
          </p:cNvPr>
          <p:cNvPicPr>
            <a:picLocks noChangeAspect="1"/>
          </p:cNvPicPr>
          <p:nvPr/>
        </p:nvPicPr>
        <p:blipFill>
          <a:blip r:embed="rId2"/>
          <a:stretch>
            <a:fillRect/>
          </a:stretch>
        </p:blipFill>
        <p:spPr>
          <a:xfrm>
            <a:off x="9822357" y="0"/>
            <a:ext cx="2369643" cy="1853248"/>
          </a:xfrm>
          <a:prstGeom prst="rect">
            <a:avLst/>
          </a:prstGeom>
        </p:spPr>
      </p:pic>
      <p:sp>
        <p:nvSpPr>
          <p:cNvPr id="5" name="Ellipse 4">
            <a:extLst>
              <a:ext uri="{FF2B5EF4-FFF2-40B4-BE49-F238E27FC236}">
                <a16:creationId xmlns:a16="http://schemas.microsoft.com/office/drawing/2014/main" id="{CD112A73-274F-4F9D-93A0-318D184FF147}"/>
              </a:ext>
            </a:extLst>
          </p:cNvPr>
          <p:cNvSpPr/>
          <p:nvPr/>
        </p:nvSpPr>
        <p:spPr>
          <a:xfrm>
            <a:off x="10190086" y="1972518"/>
            <a:ext cx="1934817" cy="1048091"/>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2800" b="1" dirty="0"/>
              <a:t>Vom Zwist</a:t>
            </a:r>
          </a:p>
        </p:txBody>
      </p:sp>
    </p:spTree>
    <p:extLst>
      <p:ext uri="{BB962C8B-B14F-4D97-AF65-F5344CB8AC3E}">
        <p14:creationId xmlns:p14="http://schemas.microsoft.com/office/powerpoint/2010/main" val="3491725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F1BF9-FFD0-48C1-A220-A50B70A33A47}"/>
              </a:ext>
            </a:extLst>
          </p:cNvPr>
          <p:cNvSpPr>
            <a:spLocks noGrp="1"/>
          </p:cNvSpPr>
          <p:nvPr>
            <p:ph type="title"/>
          </p:nvPr>
        </p:nvSpPr>
        <p:spPr/>
        <p:txBody>
          <a:bodyPr/>
          <a:lstStyle/>
          <a:p>
            <a:r>
              <a:rPr lang="de-DE" dirty="0"/>
              <a:t>Der geistliche Weg aller Christus-Glaubenden; </a:t>
            </a:r>
            <a:r>
              <a:rPr lang="de-DE" dirty="0" err="1"/>
              <a:t>Apg</a:t>
            </a:r>
            <a:r>
              <a:rPr lang="de-DE" dirty="0"/>
              <a:t>  19, 1 - 7</a:t>
            </a:r>
          </a:p>
        </p:txBody>
      </p:sp>
      <p:sp>
        <p:nvSpPr>
          <p:cNvPr id="3" name="Inhaltsplatzhalter 2">
            <a:extLst>
              <a:ext uri="{FF2B5EF4-FFF2-40B4-BE49-F238E27FC236}">
                <a16:creationId xmlns:a16="http://schemas.microsoft.com/office/drawing/2014/main" id="{1ADE78DA-8C6C-44F1-9ED5-0A4D500A048D}"/>
              </a:ext>
            </a:extLst>
          </p:cNvPr>
          <p:cNvSpPr>
            <a:spLocks noGrp="1"/>
          </p:cNvSpPr>
          <p:nvPr>
            <p:ph idx="1"/>
          </p:nvPr>
        </p:nvSpPr>
        <p:spPr/>
        <p:txBody>
          <a:bodyPr/>
          <a:lstStyle/>
          <a:p>
            <a:r>
              <a:rPr lang="de-DE" sz="3200" dirty="0"/>
              <a:t> Irgendetwas stimmt nicht</a:t>
            </a:r>
          </a:p>
          <a:p>
            <a:r>
              <a:rPr lang="de-DE" sz="3200" b="1" dirty="0"/>
              <a:t> </a:t>
            </a:r>
            <a:r>
              <a:rPr lang="de-DE" sz="3200" dirty="0"/>
              <a:t>Gottes Wirken durch seinen Geist im Leben der Glaubenden </a:t>
            </a:r>
          </a:p>
          <a:p>
            <a:r>
              <a:rPr lang="de-DE" sz="3200" u="sng" dirty="0"/>
              <a:t>Kraft des geistlichen Lebens </a:t>
            </a:r>
            <a:r>
              <a:rPr lang="de-DE" sz="3200" dirty="0"/>
              <a:t>(</a:t>
            </a:r>
            <a:r>
              <a:rPr lang="de-DE" sz="3200" dirty="0" err="1"/>
              <a:t>Rm</a:t>
            </a:r>
            <a:r>
              <a:rPr lang="de-DE" sz="3200" dirty="0"/>
              <a:t> 8,14) „Denn welche </a:t>
            </a:r>
            <a:r>
              <a:rPr lang="de-DE" sz="3200" u="sng" dirty="0"/>
              <a:t>der Geist Gottes treibt</a:t>
            </a:r>
            <a:r>
              <a:rPr lang="de-DE" sz="3200" dirty="0"/>
              <a:t>, die sind Gottes Kinder</a:t>
            </a:r>
            <a:r>
              <a:rPr lang="de-DE" dirty="0"/>
              <a:t>.“</a:t>
            </a:r>
            <a:endParaRPr lang="de-DE" sz="3200" dirty="0"/>
          </a:p>
          <a:p>
            <a:endParaRPr lang="de-DE" dirty="0"/>
          </a:p>
        </p:txBody>
      </p:sp>
      <p:pic>
        <p:nvPicPr>
          <p:cNvPr id="4" name="Grafik 3">
            <a:extLst>
              <a:ext uri="{FF2B5EF4-FFF2-40B4-BE49-F238E27FC236}">
                <a16:creationId xmlns:a16="http://schemas.microsoft.com/office/drawing/2014/main" id="{8CB77DC7-73AE-42A0-9E65-DEA6F9E0CBD9}"/>
              </a:ext>
            </a:extLst>
          </p:cNvPr>
          <p:cNvPicPr>
            <a:picLocks noChangeAspect="1"/>
          </p:cNvPicPr>
          <p:nvPr/>
        </p:nvPicPr>
        <p:blipFill>
          <a:blip r:embed="rId2"/>
          <a:stretch>
            <a:fillRect/>
          </a:stretch>
        </p:blipFill>
        <p:spPr>
          <a:xfrm>
            <a:off x="9822357" y="0"/>
            <a:ext cx="2369643" cy="1853248"/>
          </a:xfrm>
          <a:prstGeom prst="rect">
            <a:avLst/>
          </a:prstGeom>
        </p:spPr>
      </p:pic>
      <p:sp>
        <p:nvSpPr>
          <p:cNvPr id="5" name="Ellipse 4">
            <a:extLst>
              <a:ext uri="{FF2B5EF4-FFF2-40B4-BE49-F238E27FC236}">
                <a16:creationId xmlns:a16="http://schemas.microsoft.com/office/drawing/2014/main" id="{CD112A73-274F-4F9D-93A0-318D184FF147}"/>
              </a:ext>
            </a:extLst>
          </p:cNvPr>
          <p:cNvSpPr/>
          <p:nvPr/>
        </p:nvSpPr>
        <p:spPr>
          <a:xfrm>
            <a:off x="10190086" y="1972518"/>
            <a:ext cx="1934817" cy="1048091"/>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2800" b="1" dirty="0"/>
              <a:t>Vom Zwist</a:t>
            </a:r>
          </a:p>
        </p:txBody>
      </p:sp>
    </p:spTree>
    <p:extLst>
      <p:ext uri="{BB962C8B-B14F-4D97-AF65-F5344CB8AC3E}">
        <p14:creationId xmlns:p14="http://schemas.microsoft.com/office/powerpoint/2010/main" val="3194291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F1BF9-FFD0-48C1-A220-A50B70A33A47}"/>
              </a:ext>
            </a:extLst>
          </p:cNvPr>
          <p:cNvSpPr>
            <a:spLocks noGrp="1"/>
          </p:cNvSpPr>
          <p:nvPr>
            <p:ph type="title"/>
          </p:nvPr>
        </p:nvSpPr>
        <p:spPr/>
        <p:txBody>
          <a:bodyPr/>
          <a:lstStyle/>
          <a:p>
            <a:r>
              <a:rPr lang="de-DE" dirty="0"/>
              <a:t>Der geistliche Weg aller Christus-Glaubenden; </a:t>
            </a:r>
            <a:r>
              <a:rPr lang="de-DE" dirty="0" err="1"/>
              <a:t>Apg</a:t>
            </a:r>
            <a:r>
              <a:rPr lang="de-DE" dirty="0"/>
              <a:t>  19, 1 - 7</a:t>
            </a:r>
          </a:p>
        </p:txBody>
      </p:sp>
      <p:sp>
        <p:nvSpPr>
          <p:cNvPr id="3" name="Inhaltsplatzhalter 2">
            <a:extLst>
              <a:ext uri="{FF2B5EF4-FFF2-40B4-BE49-F238E27FC236}">
                <a16:creationId xmlns:a16="http://schemas.microsoft.com/office/drawing/2014/main" id="{1ADE78DA-8C6C-44F1-9ED5-0A4D500A048D}"/>
              </a:ext>
            </a:extLst>
          </p:cNvPr>
          <p:cNvSpPr>
            <a:spLocks noGrp="1"/>
          </p:cNvSpPr>
          <p:nvPr>
            <p:ph idx="1"/>
          </p:nvPr>
        </p:nvSpPr>
        <p:spPr/>
        <p:txBody>
          <a:bodyPr/>
          <a:lstStyle/>
          <a:p>
            <a:r>
              <a:rPr lang="de-DE" sz="3200" dirty="0"/>
              <a:t> Irgendetwas stimmt nicht</a:t>
            </a:r>
          </a:p>
          <a:p>
            <a:r>
              <a:rPr lang="de-DE" sz="3200" b="1" dirty="0"/>
              <a:t> </a:t>
            </a:r>
            <a:r>
              <a:rPr lang="de-DE" sz="3200" dirty="0"/>
              <a:t>Gottes Wirken durch seinen Geist im Leben der Glaubenden </a:t>
            </a:r>
          </a:p>
          <a:p>
            <a:r>
              <a:rPr lang="de-DE" sz="3200" u="sng" dirty="0"/>
              <a:t>Dienstbefähigung</a:t>
            </a:r>
            <a:r>
              <a:rPr lang="de-DE" sz="3200" dirty="0"/>
              <a:t> (1 Kor 12,11 / 1 Petr 4,10) „Dies alles aber wirkt derselbe eine Geist, der einem jeden das Seine zuteilt, wie er will.“</a:t>
            </a:r>
          </a:p>
        </p:txBody>
      </p:sp>
      <p:pic>
        <p:nvPicPr>
          <p:cNvPr id="4" name="Grafik 3">
            <a:extLst>
              <a:ext uri="{FF2B5EF4-FFF2-40B4-BE49-F238E27FC236}">
                <a16:creationId xmlns:a16="http://schemas.microsoft.com/office/drawing/2014/main" id="{8CB77DC7-73AE-42A0-9E65-DEA6F9E0CBD9}"/>
              </a:ext>
            </a:extLst>
          </p:cNvPr>
          <p:cNvPicPr>
            <a:picLocks noChangeAspect="1"/>
          </p:cNvPicPr>
          <p:nvPr/>
        </p:nvPicPr>
        <p:blipFill>
          <a:blip r:embed="rId2"/>
          <a:stretch>
            <a:fillRect/>
          </a:stretch>
        </p:blipFill>
        <p:spPr>
          <a:xfrm>
            <a:off x="9822357" y="0"/>
            <a:ext cx="2369643" cy="1853248"/>
          </a:xfrm>
          <a:prstGeom prst="rect">
            <a:avLst/>
          </a:prstGeom>
        </p:spPr>
      </p:pic>
      <p:sp>
        <p:nvSpPr>
          <p:cNvPr id="5" name="Ellipse 4">
            <a:extLst>
              <a:ext uri="{FF2B5EF4-FFF2-40B4-BE49-F238E27FC236}">
                <a16:creationId xmlns:a16="http://schemas.microsoft.com/office/drawing/2014/main" id="{CD112A73-274F-4F9D-93A0-318D184FF147}"/>
              </a:ext>
            </a:extLst>
          </p:cNvPr>
          <p:cNvSpPr/>
          <p:nvPr/>
        </p:nvSpPr>
        <p:spPr>
          <a:xfrm>
            <a:off x="10190086" y="1972518"/>
            <a:ext cx="1934817" cy="1048091"/>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2800" b="1" dirty="0"/>
              <a:t>Vom Zwist</a:t>
            </a:r>
          </a:p>
        </p:txBody>
      </p:sp>
    </p:spTree>
    <p:extLst>
      <p:ext uri="{BB962C8B-B14F-4D97-AF65-F5344CB8AC3E}">
        <p14:creationId xmlns:p14="http://schemas.microsoft.com/office/powerpoint/2010/main" val="13534242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otalTime>0</TotalTime>
  <Words>920</Words>
  <Application>Microsoft Office PowerPoint</Application>
  <PresentationFormat>Breitbild</PresentationFormat>
  <Paragraphs>90</Paragraphs>
  <Slides>23</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23</vt:i4>
      </vt:variant>
    </vt:vector>
  </HeadingPairs>
  <TitlesOfParts>
    <vt:vector size="27" baseType="lpstr">
      <vt:lpstr>Arial</vt:lpstr>
      <vt:lpstr>Century Gothic</vt:lpstr>
      <vt:lpstr>Wingdings 3</vt:lpstr>
      <vt:lpstr>Ion</vt:lpstr>
      <vt:lpstr>PowerPoint-Präsentation</vt:lpstr>
      <vt:lpstr>PowerPoint-Präsentation</vt:lpstr>
      <vt:lpstr>Der geistliche Weg aller Christus-Glaubenden;   Apg  19, 1 - 7</vt:lpstr>
      <vt:lpstr>Der geistliche Weg aller Christus-Glaubenden; Apg  19, 1 - 7</vt:lpstr>
      <vt:lpstr>Der geistliche Weg aller Christus-Glaubenden;   Apg  19, 1 - 7</vt:lpstr>
      <vt:lpstr>Der geistliche Weg aller Christus-Glaubenden; Apg  19, 1 - 7</vt:lpstr>
      <vt:lpstr>Der geistliche Weg aller Christus-Glaubenden; Apg  19, 1 - 7</vt:lpstr>
      <vt:lpstr>Der geistliche Weg aller Christus-Glaubenden; Apg  19, 1 - 7</vt:lpstr>
      <vt:lpstr>Der geistliche Weg aller Christus-Glaubenden; Apg  19, 1 - 7</vt:lpstr>
      <vt:lpstr>Der geistliche Weg aller Christus-Glaubenden; Apg  19, 1 - 7</vt:lpstr>
      <vt:lpstr>Der geistliche Weg aller Christus-Glaubenden; Apg  19, 1 - 7</vt:lpstr>
      <vt:lpstr>Der geistliche Weg aller Christus-Glaubenden; Apg  19, 1 - 7</vt:lpstr>
      <vt:lpstr>Der geistliche Weg aller Christus-Glaubenden; Apg  19, 1 - 7</vt:lpstr>
      <vt:lpstr>Der geistliche Weg aller Christus-Glaubenden;   Apg  19, 1 - 7</vt:lpstr>
      <vt:lpstr>Der geistliche Weg aller Christus-Glaubenden; Apg  19, 1 - 7</vt:lpstr>
      <vt:lpstr>Der geistliche Weg aller Christus-Glaubenden; Apg  19, 1 - 7</vt:lpstr>
      <vt:lpstr>Der geistliche Weg aller Christus-Glaubenden;   Apg  19, 1 - 7</vt:lpstr>
      <vt:lpstr>Der geistliche Weg aller Christus-Glaubenden; Apg  19, 1 - 7</vt:lpstr>
      <vt:lpstr>Der geistliche Weg aller Christus-Glaubenden; Apg  19, 1 - 7</vt:lpstr>
      <vt:lpstr>Der geistliche Weg aller Christus-Glaubenden; Apg  19, 1 - 7</vt:lpstr>
      <vt:lpstr>Der geistliche Weg aller Christus-Glaubenden; Apg  19, 1 - 7</vt:lpstr>
      <vt:lpstr>Der geistliche Weg aller Christus-Glaubenden;   Apg  19, 1 - 7</vt:lpstr>
      <vt:lpstr>Der geistliche Weg aller Christus-Glaubenden; Apg  19, 1 - 7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Eduard Adam</dc:creator>
  <cp:lastModifiedBy>Eduard Adam</cp:lastModifiedBy>
  <cp:revision>3</cp:revision>
  <dcterms:created xsi:type="dcterms:W3CDTF">2019-03-20T16:50:11Z</dcterms:created>
  <dcterms:modified xsi:type="dcterms:W3CDTF">2019-03-23T23:00:52Z</dcterms:modified>
</cp:coreProperties>
</file>