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3" r:id="rId7"/>
    <p:sldId id="264" r:id="rId8"/>
    <p:sldId id="266" r:id="rId9"/>
    <p:sldId id="262" r:id="rId10"/>
    <p:sldId id="267" r:id="rId11"/>
    <p:sldId id="268" r:id="rId12"/>
    <p:sldId id="269" r:id="rId13"/>
    <p:sldId id="271" r:id="rId14"/>
    <p:sldId id="272" r:id="rId15"/>
    <p:sldId id="273" r:id="rId16"/>
    <p:sldId id="274" r:id="rId17"/>
    <p:sldId id="275" r:id="rId18"/>
    <p:sldId id="276" r:id="rId1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78" y="-4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1"/>
      </p:bgRef>
    </p:bg>
    <p:spTree>
      <p:nvGrpSpPr>
        <p:cNvPr id="1" name=""/>
        <p:cNvGrpSpPr/>
        <p:nvPr/>
      </p:nvGrpSpPr>
      <p:grpSpPr>
        <a:xfrm>
          <a:off x="0" y="0"/>
          <a:ext cx="0" cy="0"/>
          <a:chOff x="0" y="0"/>
          <a:chExt cx="0" cy="0"/>
        </a:xfrm>
      </p:grpSpPr>
      <p:sp>
        <p:nvSpPr>
          <p:cNvPr id="8" name="Titel 7"/>
          <p:cNvSpPr>
            <a:spLocks noGrp="1"/>
          </p:cNvSpPr>
          <p:nvPr>
            <p:ph type="ctrTitle"/>
          </p:nvPr>
        </p:nvSpPr>
        <p:spPr>
          <a:xfrm>
            <a:off x="2286000" y="3124200"/>
            <a:ext cx="6172200" cy="1894362"/>
          </a:xfrm>
        </p:spPr>
        <p:txBody>
          <a:bodyPr/>
          <a:lstStyle>
            <a:lvl1pPr>
              <a:defRPr b="1"/>
            </a:lvl1pPr>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bwMode="auto">
          <a:xfrm rot="5400000">
            <a:off x="7764621" y="1174097"/>
            <a:ext cx="2286000" cy="381000"/>
          </a:xfrm>
        </p:spPr>
        <p:txBody>
          <a:bodyPr/>
          <a:lstStyle/>
          <a:p>
            <a:fld id="{26A98976-A98D-46D9-9936-B688961A1AD1}" type="datetimeFigureOut">
              <a:rPr lang="de-DE" smtClean="0"/>
              <a:pPr/>
              <a:t>02.06.2019</a:t>
            </a:fld>
            <a:endParaRPr lang="de-DE"/>
          </a:p>
        </p:txBody>
      </p:sp>
      <p:sp>
        <p:nvSpPr>
          <p:cNvPr id="17" name="Fußzeilenplatzhalter 16"/>
          <p:cNvSpPr>
            <a:spLocks noGrp="1"/>
          </p:cNvSpPr>
          <p:nvPr>
            <p:ph type="ftr" sz="quarter" idx="11"/>
          </p:nvPr>
        </p:nvSpPr>
        <p:spPr bwMode="auto">
          <a:xfrm rot="5400000">
            <a:off x="7077269" y="4181669"/>
            <a:ext cx="3657600" cy="384048"/>
          </a:xfrm>
        </p:spPr>
        <p:txBody>
          <a:bodyPr/>
          <a:lstStyle/>
          <a:p>
            <a:endParaRPr lang="de-DE"/>
          </a:p>
        </p:txBody>
      </p:sp>
      <p:sp>
        <p:nvSpPr>
          <p:cNvPr id="10" name="Rechtec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c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Gerade Verbindung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Gerade Verbindung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Gerade Verbindung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Gerade Verbindung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Gerade Verbindung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Gerade Verbindung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htec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Foliennummernplatzhalter 28"/>
          <p:cNvSpPr>
            <a:spLocks noGrp="1"/>
          </p:cNvSpPr>
          <p:nvPr>
            <p:ph type="sldNum" sz="quarter" idx="12"/>
          </p:nvPr>
        </p:nvSpPr>
        <p:spPr bwMode="auto">
          <a:xfrm>
            <a:off x="1325544" y="4928702"/>
            <a:ext cx="609600" cy="517524"/>
          </a:xfrm>
        </p:spPr>
        <p:txBody>
          <a:bodyPr/>
          <a:lstStyle/>
          <a:p>
            <a:fld id="{76824356-B811-400F-98D2-D57F12EE25D4}"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26A98976-A98D-46D9-9936-B688961A1AD1}" type="datetimeFigureOut">
              <a:rPr lang="de-DE" smtClean="0"/>
              <a:pPr/>
              <a:t>02.06.2019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6824356-B811-400F-98D2-D57F12EE25D4}"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1676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26A98976-A98D-46D9-9936-B688961A1AD1}" type="datetimeFigureOut">
              <a:rPr lang="de-DE" smtClean="0"/>
              <a:pPr/>
              <a:t>02.06.2019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6824356-B811-400F-98D2-D57F12EE25D4}"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8" name="Inhaltsplatzhalter 7"/>
          <p:cNvSpPr>
            <a:spLocks noGrp="1"/>
          </p:cNvSpPr>
          <p:nvPr>
            <p:ph sz="quarter" idx="1"/>
          </p:nvPr>
        </p:nvSpPr>
        <p:spPr>
          <a:xfrm>
            <a:off x="457200" y="1600200"/>
            <a:ext cx="7467600" cy="4873752"/>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4"/>
          </p:nvPr>
        </p:nvSpPr>
        <p:spPr/>
        <p:txBody>
          <a:bodyPr rtlCol="0"/>
          <a:lstStyle/>
          <a:p>
            <a:fld id="{26A98976-A98D-46D9-9936-B688961A1AD1}" type="datetimeFigureOut">
              <a:rPr lang="de-DE" smtClean="0"/>
              <a:pPr/>
              <a:t>02.06.2019</a:t>
            </a:fld>
            <a:endParaRPr lang="de-DE"/>
          </a:p>
        </p:txBody>
      </p:sp>
      <p:sp>
        <p:nvSpPr>
          <p:cNvPr id="9" name="Foliennummernplatzhalter 8"/>
          <p:cNvSpPr>
            <a:spLocks noGrp="1"/>
          </p:cNvSpPr>
          <p:nvPr>
            <p:ph type="sldNum" sz="quarter" idx="15"/>
          </p:nvPr>
        </p:nvSpPr>
        <p:spPr/>
        <p:txBody>
          <a:bodyPr rtlCol="0"/>
          <a:lstStyle/>
          <a:p>
            <a:fld id="{76824356-B811-400F-98D2-D57F12EE25D4}" type="slidenum">
              <a:rPr lang="de-DE" smtClean="0"/>
              <a:pPr/>
              <a:t>‹Nr.›</a:t>
            </a:fld>
            <a:endParaRPr lang="de-DE"/>
          </a:p>
        </p:txBody>
      </p:sp>
      <p:sp>
        <p:nvSpPr>
          <p:cNvPr id="10" name="Fußzeilenplatzhalter 9"/>
          <p:cNvSpPr>
            <a:spLocks noGrp="1"/>
          </p:cNvSpPr>
          <p:nvPr>
            <p:ph type="ftr" sz="quarter" idx="16"/>
          </p:nvPr>
        </p:nvSpPr>
        <p:spPr/>
        <p:txBody>
          <a:bodyPr rtlCol="0"/>
          <a:lstStyle/>
          <a:p>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286000" y="2895600"/>
            <a:ext cx="6172200" cy="2053590"/>
          </a:xfrm>
        </p:spPr>
        <p:txBody>
          <a:bodyPr/>
          <a:lstStyle>
            <a:lvl1pPr algn="l">
              <a:buNone/>
              <a:defRPr sz="3000" b="1" cap="small" baseline="0"/>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bwMode="auto">
          <a:xfrm rot="5400000">
            <a:off x="7763256" y="1170432"/>
            <a:ext cx="2286000" cy="381000"/>
          </a:xfrm>
        </p:spPr>
        <p:txBody>
          <a:bodyPr/>
          <a:lstStyle/>
          <a:p>
            <a:fld id="{26A98976-A98D-46D9-9936-B688961A1AD1}" type="datetimeFigureOut">
              <a:rPr lang="de-DE" smtClean="0"/>
              <a:pPr/>
              <a:t>02.06.2019</a:t>
            </a:fld>
            <a:endParaRPr lang="de-DE"/>
          </a:p>
        </p:txBody>
      </p:sp>
      <p:sp>
        <p:nvSpPr>
          <p:cNvPr id="5" name="Fußzeilenplatzhalter 4"/>
          <p:cNvSpPr>
            <a:spLocks noGrp="1"/>
          </p:cNvSpPr>
          <p:nvPr>
            <p:ph type="ftr" sz="quarter" idx="11"/>
          </p:nvPr>
        </p:nvSpPr>
        <p:spPr bwMode="auto">
          <a:xfrm rot="5400000">
            <a:off x="7077456" y="4178808"/>
            <a:ext cx="3657600" cy="384048"/>
          </a:xfrm>
        </p:spPr>
        <p:txBody>
          <a:bodyPr/>
          <a:lstStyle/>
          <a:p>
            <a:endParaRPr lang="de-DE"/>
          </a:p>
        </p:txBody>
      </p:sp>
      <p:sp>
        <p:nvSpPr>
          <p:cNvPr id="9" name="Rechtec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c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c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Gerade Verbindung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Gerade Verbindung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Gerade Verbindung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Gerade Verbindung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Gerade Verbindung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htec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Gerade Verbindung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Foliennummernplatzhalter 5"/>
          <p:cNvSpPr>
            <a:spLocks noGrp="1"/>
          </p:cNvSpPr>
          <p:nvPr>
            <p:ph type="sldNum" sz="quarter" idx="12"/>
          </p:nvPr>
        </p:nvSpPr>
        <p:spPr bwMode="auto">
          <a:xfrm>
            <a:off x="1340616" y="4928702"/>
            <a:ext cx="609600" cy="517524"/>
          </a:xfrm>
        </p:spPr>
        <p:txBody>
          <a:bodyPr/>
          <a:lstStyle/>
          <a:p>
            <a:fld id="{76824356-B811-400F-98D2-D57F12EE25D4}"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5" name="Datumsplatzhalter 4"/>
          <p:cNvSpPr>
            <a:spLocks noGrp="1"/>
          </p:cNvSpPr>
          <p:nvPr>
            <p:ph type="dt" sz="half" idx="10"/>
          </p:nvPr>
        </p:nvSpPr>
        <p:spPr/>
        <p:txBody>
          <a:bodyPr/>
          <a:lstStyle/>
          <a:p>
            <a:fld id="{26A98976-A98D-46D9-9936-B688961A1AD1}" type="datetimeFigureOut">
              <a:rPr lang="de-DE" smtClean="0"/>
              <a:pPr/>
              <a:t>02.06.2019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6824356-B811-400F-98D2-D57F12EE25D4}" type="slidenum">
              <a:rPr lang="de-DE" smtClean="0"/>
              <a:pPr/>
              <a:t>‹Nr.›</a:t>
            </a:fld>
            <a:endParaRPr lang="de-DE"/>
          </a:p>
        </p:txBody>
      </p:sp>
      <p:sp>
        <p:nvSpPr>
          <p:cNvPr id="9" name="Inhaltsplatzhalter 8"/>
          <p:cNvSpPr>
            <a:spLocks noGrp="1"/>
          </p:cNvSpPr>
          <p:nvPr>
            <p:ph sz="quarter" idx="1"/>
          </p:nvPr>
        </p:nvSpPr>
        <p:spPr>
          <a:xfrm>
            <a:off x="457200" y="1600200"/>
            <a:ext cx="3657600" cy="45720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1" name="Inhaltsplatzhalter 10"/>
          <p:cNvSpPr>
            <a:spLocks noGrp="1"/>
          </p:cNvSpPr>
          <p:nvPr>
            <p:ph sz="quarter" idx="2"/>
          </p:nvPr>
        </p:nvSpPr>
        <p:spPr>
          <a:xfrm>
            <a:off x="4270248" y="1600200"/>
            <a:ext cx="3657600" cy="45720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7543800" cy="1143000"/>
          </a:xfrm>
        </p:spPr>
        <p:txBody>
          <a:bodyPr anchor="b"/>
          <a:lstStyle>
            <a:lvl1pPr>
              <a:defRPr/>
            </a:lvl1pPr>
          </a:lstStyle>
          <a:p>
            <a:r>
              <a:rPr kumimoji="0" lang="de-DE" smtClean="0"/>
              <a:t>Titelmasterformat durch Klicken bearbeiten</a:t>
            </a:r>
            <a:endParaRPr kumimoji="0" lang="en-US"/>
          </a:p>
        </p:txBody>
      </p:sp>
      <p:sp>
        <p:nvSpPr>
          <p:cNvPr id="7" name="Datumsplatzhalter 6"/>
          <p:cNvSpPr>
            <a:spLocks noGrp="1"/>
          </p:cNvSpPr>
          <p:nvPr>
            <p:ph type="dt" sz="half" idx="10"/>
          </p:nvPr>
        </p:nvSpPr>
        <p:spPr/>
        <p:txBody>
          <a:bodyPr/>
          <a:lstStyle/>
          <a:p>
            <a:fld id="{26A98976-A98D-46D9-9936-B688961A1AD1}" type="datetimeFigureOut">
              <a:rPr lang="de-DE" smtClean="0"/>
              <a:pPr/>
              <a:t>02.06.2019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6824356-B811-400F-98D2-D57F12EE25D4}" type="slidenum">
              <a:rPr lang="de-DE" smtClean="0"/>
              <a:pPr/>
              <a:t>‹Nr.›</a:t>
            </a:fld>
            <a:endParaRPr lang="de-DE"/>
          </a:p>
        </p:txBody>
      </p:sp>
      <p:sp>
        <p:nvSpPr>
          <p:cNvPr id="11" name="Inhaltsplatzhalter 10"/>
          <p:cNvSpPr>
            <a:spLocks noGrp="1"/>
          </p:cNvSpPr>
          <p:nvPr>
            <p:ph sz="quarter" idx="2"/>
          </p:nvPr>
        </p:nvSpPr>
        <p:spPr>
          <a:xfrm>
            <a:off x="457200" y="2362200"/>
            <a:ext cx="3657600" cy="38862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3" name="Inhaltsplatzhalter 12"/>
          <p:cNvSpPr>
            <a:spLocks noGrp="1"/>
          </p:cNvSpPr>
          <p:nvPr>
            <p:ph sz="quarter" idx="4"/>
          </p:nvPr>
        </p:nvSpPr>
        <p:spPr>
          <a:xfrm>
            <a:off x="4371975" y="2362200"/>
            <a:ext cx="3657600" cy="38862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2" name="Textplatzhalt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de-DE" smtClean="0"/>
              <a:t>Textmasterformate durch Klicken bearbeiten</a:t>
            </a:r>
          </a:p>
        </p:txBody>
      </p:sp>
      <p:sp>
        <p:nvSpPr>
          <p:cNvPr id="14" name="Textplatzhalt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de-DE" smtClean="0"/>
              <a:t>Textmasterformate durch Klicken bearbeiten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6" name="Datumsplatzhalter 5"/>
          <p:cNvSpPr>
            <a:spLocks noGrp="1"/>
          </p:cNvSpPr>
          <p:nvPr>
            <p:ph type="dt" sz="half" idx="10"/>
          </p:nvPr>
        </p:nvSpPr>
        <p:spPr/>
        <p:txBody>
          <a:bodyPr rtlCol="0"/>
          <a:lstStyle/>
          <a:p>
            <a:fld id="{26A98976-A98D-46D9-9936-B688961A1AD1}" type="datetimeFigureOut">
              <a:rPr lang="de-DE" smtClean="0"/>
              <a:pPr/>
              <a:t>02.06.2019</a:t>
            </a:fld>
            <a:endParaRPr lang="de-DE"/>
          </a:p>
        </p:txBody>
      </p:sp>
      <p:sp>
        <p:nvSpPr>
          <p:cNvPr id="7" name="Foliennummernplatzhalter 6"/>
          <p:cNvSpPr>
            <a:spLocks noGrp="1"/>
          </p:cNvSpPr>
          <p:nvPr>
            <p:ph type="sldNum" sz="quarter" idx="11"/>
          </p:nvPr>
        </p:nvSpPr>
        <p:spPr/>
        <p:txBody>
          <a:bodyPr rtlCol="0"/>
          <a:lstStyle/>
          <a:p>
            <a:fld id="{76824356-B811-400F-98D2-D57F12EE25D4}" type="slidenum">
              <a:rPr lang="de-DE" smtClean="0"/>
              <a:pPr/>
              <a:t>‹Nr.›</a:t>
            </a:fld>
            <a:endParaRPr lang="de-DE"/>
          </a:p>
        </p:txBody>
      </p:sp>
      <p:sp>
        <p:nvSpPr>
          <p:cNvPr id="8" name="Fußzeilenplatzhalter 7"/>
          <p:cNvSpPr>
            <a:spLocks noGrp="1"/>
          </p:cNvSpPr>
          <p:nvPr>
            <p:ph type="ftr" sz="quarter" idx="12"/>
          </p:nvPr>
        </p:nvSpPr>
        <p:spPr/>
        <p:txBody>
          <a:bodyPr rtlCol="0"/>
          <a:lstStyle/>
          <a:p>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6A98976-A98D-46D9-9936-B688961A1AD1}" type="datetimeFigureOut">
              <a:rPr lang="de-DE" smtClean="0"/>
              <a:pPr/>
              <a:t>02.06.2019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6824356-B811-400F-98D2-D57F12EE25D4}"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1">
        <a:schemeClr val="bg1"/>
      </p:bgRef>
    </p:bg>
    <p:spTree>
      <p:nvGrpSpPr>
        <p:cNvPr id="1" name=""/>
        <p:cNvGrpSpPr/>
        <p:nvPr/>
      </p:nvGrpSpPr>
      <p:grpSpPr>
        <a:xfrm>
          <a:off x="0" y="0"/>
          <a:ext cx="0" cy="0"/>
          <a:chOff x="0" y="0"/>
          <a:chExt cx="0" cy="0"/>
        </a:xfrm>
      </p:grpSpPr>
      <p:sp>
        <p:nvSpPr>
          <p:cNvPr id="10" name="Gerade Verbindung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el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8" name="Gerade Verbindung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Gerade Verbindung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Gerade Verbindung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htec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Gerade Verbindung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nhaltsplatzhalter 17"/>
          <p:cNvSpPr>
            <a:spLocks noGrp="1"/>
          </p:cNvSpPr>
          <p:nvPr>
            <p:ph sz="quarter" idx="1"/>
          </p:nvPr>
        </p:nvSpPr>
        <p:spPr>
          <a:xfrm>
            <a:off x="304800" y="274320"/>
            <a:ext cx="5638800" cy="6327648"/>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1" name="Datumsplatzhalter 20"/>
          <p:cNvSpPr>
            <a:spLocks noGrp="1"/>
          </p:cNvSpPr>
          <p:nvPr>
            <p:ph type="dt" sz="half" idx="14"/>
          </p:nvPr>
        </p:nvSpPr>
        <p:spPr/>
        <p:txBody>
          <a:bodyPr rtlCol="0"/>
          <a:lstStyle/>
          <a:p>
            <a:fld id="{26A98976-A98D-46D9-9936-B688961A1AD1}" type="datetimeFigureOut">
              <a:rPr lang="de-DE" smtClean="0"/>
              <a:pPr/>
              <a:t>02.06.2019</a:t>
            </a:fld>
            <a:endParaRPr lang="de-DE"/>
          </a:p>
        </p:txBody>
      </p:sp>
      <p:sp>
        <p:nvSpPr>
          <p:cNvPr id="22" name="Foliennummernplatzhalter 21"/>
          <p:cNvSpPr>
            <a:spLocks noGrp="1"/>
          </p:cNvSpPr>
          <p:nvPr>
            <p:ph type="sldNum" sz="quarter" idx="15"/>
          </p:nvPr>
        </p:nvSpPr>
        <p:spPr/>
        <p:txBody>
          <a:bodyPr rtlCol="0"/>
          <a:lstStyle/>
          <a:p>
            <a:fld id="{76824356-B811-400F-98D2-D57F12EE25D4}" type="slidenum">
              <a:rPr lang="de-DE" smtClean="0"/>
              <a:pPr/>
              <a:t>‹Nr.›</a:t>
            </a:fld>
            <a:endParaRPr lang="de-DE"/>
          </a:p>
        </p:txBody>
      </p:sp>
      <p:sp>
        <p:nvSpPr>
          <p:cNvPr id="23" name="Fußzeilenplatzhalter 22"/>
          <p:cNvSpPr>
            <a:spLocks noGrp="1"/>
          </p:cNvSpPr>
          <p:nvPr>
            <p:ph type="ftr" sz="quarter" idx="16"/>
          </p:nvPr>
        </p:nvSpPr>
        <p:spPr/>
        <p:txBody>
          <a:bodyPr rtlCol="0"/>
          <a:lstStyle/>
          <a:p>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Gerade Verbindung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el 1"/>
          <p:cNvSpPr>
            <a:spLocks noGrp="1"/>
          </p:cNvSpPr>
          <p:nvPr>
            <p:ph type="title"/>
          </p:nvPr>
        </p:nvSpPr>
        <p:spPr>
          <a:xfrm rot="5400000">
            <a:off x="3350133" y="3200400"/>
            <a:ext cx="6309360" cy="457200"/>
          </a:xfrm>
        </p:spPr>
        <p:txBody>
          <a:bodyPr anchor="b"/>
          <a:lstStyle>
            <a:lvl1pPr algn="l">
              <a:buNone/>
              <a:defRPr sz="2000" b="1"/>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10" name="Gerade Verbindung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htec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Gerade Verbindung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Gerade Verbindung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Gerade Verbindung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umsplatzhalter 16"/>
          <p:cNvSpPr>
            <a:spLocks noGrp="1"/>
          </p:cNvSpPr>
          <p:nvPr>
            <p:ph type="dt" sz="half" idx="10"/>
          </p:nvPr>
        </p:nvSpPr>
        <p:spPr/>
        <p:txBody>
          <a:bodyPr rtlCol="0"/>
          <a:lstStyle/>
          <a:p>
            <a:fld id="{26A98976-A98D-46D9-9936-B688961A1AD1}" type="datetimeFigureOut">
              <a:rPr lang="de-DE" smtClean="0"/>
              <a:pPr/>
              <a:t>02.06.2019</a:t>
            </a:fld>
            <a:endParaRPr lang="de-DE"/>
          </a:p>
        </p:txBody>
      </p:sp>
      <p:sp>
        <p:nvSpPr>
          <p:cNvPr id="18" name="Foliennummernplatzhalter 17"/>
          <p:cNvSpPr>
            <a:spLocks noGrp="1"/>
          </p:cNvSpPr>
          <p:nvPr>
            <p:ph type="sldNum" sz="quarter" idx="11"/>
          </p:nvPr>
        </p:nvSpPr>
        <p:spPr/>
        <p:txBody>
          <a:bodyPr rtlCol="0"/>
          <a:lstStyle/>
          <a:p>
            <a:fld id="{76824356-B811-400F-98D2-D57F12EE25D4}" type="slidenum">
              <a:rPr lang="de-DE" smtClean="0"/>
              <a:pPr/>
              <a:t>‹Nr.›</a:t>
            </a:fld>
            <a:endParaRPr lang="de-DE"/>
          </a:p>
        </p:txBody>
      </p:sp>
      <p:sp>
        <p:nvSpPr>
          <p:cNvPr id="21" name="Fußzeilenplatzhalter 20"/>
          <p:cNvSpPr>
            <a:spLocks noGrp="1"/>
          </p:cNvSpPr>
          <p:nvPr>
            <p:ph type="ftr" sz="quarter" idx="12"/>
          </p:nvPr>
        </p:nvSpPr>
        <p:spPr/>
        <p:txBody>
          <a:bodyPr rtlCol="0"/>
          <a:lstStyle/>
          <a:p>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Gerade Verbindung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elplatzhalter 21"/>
          <p:cNvSpPr>
            <a:spLocks noGrp="1"/>
          </p:cNvSpPr>
          <p:nvPr>
            <p:ph type="title"/>
          </p:nvPr>
        </p:nvSpPr>
        <p:spPr>
          <a:xfrm>
            <a:off x="457200" y="274638"/>
            <a:ext cx="7467600" cy="1143000"/>
          </a:xfrm>
          <a:prstGeom prst="rect">
            <a:avLst/>
          </a:prstGeom>
        </p:spPr>
        <p:txBody>
          <a:bodyPr vert="horz" anchor="b">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6A98976-A98D-46D9-9936-B688961A1AD1}" type="datetimeFigureOut">
              <a:rPr lang="de-DE" smtClean="0"/>
              <a:pPr/>
              <a:t>02.06.2019</a:t>
            </a:fld>
            <a:endParaRPr lang="de-DE"/>
          </a:p>
        </p:txBody>
      </p:sp>
      <p:sp>
        <p:nvSpPr>
          <p:cNvPr id="3" name="Fußzeilenplatzhalt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de-DE"/>
          </a:p>
        </p:txBody>
      </p:sp>
      <p:sp>
        <p:nvSpPr>
          <p:cNvPr id="7" name="Gerade Verbindung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Gerade Verbindung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htec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Gerade Verbindung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Foliennummernplatzhalt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6824356-B811-400F-98D2-D57F12EE25D4}"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de.wikipedia.org/wiki/Erfahru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sz="5400" b="1" dirty="0" smtClean="0"/>
              <a:t>Jesus - sündlos</a:t>
            </a:r>
            <a:endParaRPr lang="de-DE" sz="5400" b="1" dirty="0"/>
          </a:p>
        </p:txBody>
      </p:sp>
      <p:sp>
        <p:nvSpPr>
          <p:cNvPr id="3" name="Untertitel 2"/>
          <p:cNvSpPr>
            <a:spLocks noGrp="1"/>
          </p:cNvSpPr>
          <p:nvPr>
            <p:ph type="subTitle" idx="1"/>
          </p:nvPr>
        </p:nvSpPr>
        <p:spPr/>
        <p:txBody>
          <a:bodyPr/>
          <a:lstStyle/>
          <a:p>
            <a:endParaRPr lang="de-D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Jesus - sündlos</a:t>
            </a:r>
            <a:endParaRPr lang="de-DE" dirty="0"/>
          </a:p>
        </p:txBody>
      </p:sp>
      <p:sp>
        <p:nvSpPr>
          <p:cNvPr id="3" name="Inhaltsplatzhalter 2"/>
          <p:cNvSpPr>
            <a:spLocks noGrp="1"/>
          </p:cNvSpPr>
          <p:nvPr>
            <p:ph sz="quarter" idx="1"/>
          </p:nvPr>
        </p:nvSpPr>
        <p:spPr/>
        <p:txBody>
          <a:bodyPr/>
          <a:lstStyle/>
          <a:p>
            <a:r>
              <a:rPr lang="de-DE" dirty="0" err="1" smtClean="0"/>
              <a:t>Matth</a:t>
            </a:r>
            <a:r>
              <a:rPr lang="de-DE" dirty="0" smtClean="0"/>
              <a:t>. 5,48: </a:t>
            </a:r>
            <a:r>
              <a:rPr lang="de-DE" b="1" dirty="0" smtClean="0"/>
              <a:t> </a:t>
            </a:r>
            <a:r>
              <a:rPr lang="de-DE" dirty="0" smtClean="0"/>
              <a:t>Ihr nun sollt vollkommen sein, wie euer himmlischer Vater vollkommen ist.»</a:t>
            </a:r>
          </a:p>
          <a:p>
            <a:r>
              <a:rPr lang="de-DE" dirty="0" smtClean="0"/>
              <a:t>Jakobus 2,10: Denn wer irgend das ganze Gesetz halten, aber in einem straucheln wird, ist aller Gebote schuldig geworden</a:t>
            </a:r>
          </a:p>
          <a:p>
            <a:r>
              <a:rPr lang="de-DE" dirty="0" smtClean="0"/>
              <a:t>Psalm 51,7: Siehe, in Ungerechtigkeit bin ich geboren, und in Sünde hat mich empfangen meine Mutter</a:t>
            </a:r>
            <a:endParaRPr lang="de-D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Jesus - sündlos</a:t>
            </a:r>
            <a:endParaRPr lang="de-DE" dirty="0"/>
          </a:p>
        </p:txBody>
      </p:sp>
      <p:sp>
        <p:nvSpPr>
          <p:cNvPr id="3" name="Inhaltsplatzhalter 2"/>
          <p:cNvSpPr>
            <a:spLocks noGrp="1"/>
          </p:cNvSpPr>
          <p:nvPr>
            <p:ph sz="quarter" idx="1"/>
          </p:nvPr>
        </p:nvSpPr>
        <p:spPr/>
        <p:txBody>
          <a:bodyPr/>
          <a:lstStyle/>
          <a:p>
            <a:r>
              <a:rPr lang="de-DE" dirty="0" smtClean="0"/>
              <a:t>Römer 5,12: Darum, gleichwie durch einen Menschen die Sünde in die Welt gekommen, und durch die Sünde der Tod, und also der Tod zu allen Menschen durchgedrungen ist, weil sie alle gesündigt haben</a:t>
            </a:r>
            <a:endParaRPr lang="de-D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Jesus - sündlos</a:t>
            </a:r>
            <a:endParaRPr lang="de-DE" dirty="0"/>
          </a:p>
        </p:txBody>
      </p:sp>
      <p:sp>
        <p:nvSpPr>
          <p:cNvPr id="3" name="Inhaltsplatzhalter 2"/>
          <p:cNvSpPr>
            <a:spLocks noGrp="1"/>
          </p:cNvSpPr>
          <p:nvPr>
            <p:ph sz="quarter" idx="1"/>
          </p:nvPr>
        </p:nvSpPr>
        <p:spPr/>
        <p:txBody>
          <a:bodyPr>
            <a:normAutofit/>
          </a:bodyPr>
          <a:lstStyle/>
          <a:p>
            <a:r>
              <a:rPr lang="de-DE" dirty="0" smtClean="0"/>
              <a:t>Lukas 1,35: Jesus wird schon als heiliges Kind angekündigt </a:t>
            </a:r>
          </a:p>
          <a:p>
            <a:r>
              <a:rPr lang="de-DE" dirty="0" smtClean="0"/>
              <a:t>Er tat immer, was Gott wollte (Joh. 8,29 … weil ich </a:t>
            </a:r>
            <a:r>
              <a:rPr lang="de-DE" b="1" i="1" dirty="0" smtClean="0"/>
              <a:t>allezeit</a:t>
            </a:r>
            <a:r>
              <a:rPr lang="de-DE" dirty="0" smtClean="0"/>
              <a:t> das ihm Wohlgefällige tue)</a:t>
            </a:r>
          </a:p>
          <a:p>
            <a:pPr>
              <a:buNone/>
            </a:pPr>
            <a:endParaRPr lang="de-DE" dirty="0" smtClean="0"/>
          </a:p>
          <a:p>
            <a:pPr>
              <a:buNone/>
            </a:pPr>
            <a:r>
              <a:rPr lang="de-DE" dirty="0" smtClean="0"/>
              <a:t>Er erlebte aber durchaus die sündlosen Beschränkungen des Menschseins (z.B. Joh. 4,6 müde; </a:t>
            </a:r>
            <a:r>
              <a:rPr lang="de-DE" dirty="0" err="1" smtClean="0"/>
              <a:t>Matth</a:t>
            </a:r>
            <a:r>
              <a:rPr lang="de-DE" dirty="0" smtClean="0"/>
              <a:t>. 4,2; 21,18 hungrig; Joh. 19,28 durstig; </a:t>
            </a:r>
            <a:r>
              <a:rPr lang="de-DE" dirty="0" err="1" smtClean="0"/>
              <a:t>Matth</a:t>
            </a:r>
            <a:r>
              <a:rPr lang="de-DE" dirty="0" smtClean="0"/>
              <a:t>. 8,24 schlief)</a:t>
            </a:r>
            <a:endParaRPr lang="de-D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Jesus - sündlos</a:t>
            </a:r>
            <a:endParaRPr lang="de-DE" dirty="0"/>
          </a:p>
        </p:txBody>
      </p:sp>
      <p:sp>
        <p:nvSpPr>
          <p:cNvPr id="3" name="Inhaltsplatzhalter 2"/>
          <p:cNvSpPr>
            <a:spLocks noGrp="1"/>
          </p:cNvSpPr>
          <p:nvPr>
            <p:ph sz="quarter" idx="1"/>
          </p:nvPr>
        </p:nvSpPr>
        <p:spPr/>
        <p:txBody>
          <a:bodyPr>
            <a:normAutofit/>
          </a:bodyPr>
          <a:lstStyle/>
          <a:p>
            <a:r>
              <a:rPr lang="de-DE" dirty="0" smtClean="0"/>
              <a:t>Joh. 8,46: Wer von euch überführt mich einer Sünde ?</a:t>
            </a:r>
          </a:p>
          <a:p>
            <a:r>
              <a:rPr lang="de-DE" dirty="0" smtClean="0"/>
              <a:t>Joh. 15,10: Wenn ihr meine Gebote haltet, so werdet ihr in meiner Liebe bleiben, wie ich die Gebote meines Vaters gehalten habe und in seiner Liebe bleibe.</a:t>
            </a:r>
          </a:p>
          <a:p>
            <a:r>
              <a:rPr lang="de-DE" dirty="0" smtClean="0"/>
              <a:t>Jesus bleibt ohne Sünde und Schuld in der Versuchung durch den Teufel (</a:t>
            </a:r>
            <a:r>
              <a:rPr lang="de-DE" dirty="0" err="1" smtClean="0"/>
              <a:t>Matth</a:t>
            </a:r>
            <a:r>
              <a:rPr lang="de-DE" dirty="0" smtClean="0"/>
              <a:t>. 4, 1-11; Mk. 1, 12-13, Luk. 4, 1-13)</a:t>
            </a:r>
            <a:endParaRPr lang="de-D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Jesus - sündlos</a:t>
            </a:r>
            <a:endParaRPr lang="de-DE" dirty="0"/>
          </a:p>
        </p:txBody>
      </p:sp>
      <p:sp>
        <p:nvSpPr>
          <p:cNvPr id="3" name="Inhaltsplatzhalter 2"/>
          <p:cNvSpPr>
            <a:spLocks noGrp="1"/>
          </p:cNvSpPr>
          <p:nvPr>
            <p:ph sz="quarter" idx="1"/>
          </p:nvPr>
        </p:nvSpPr>
        <p:spPr/>
        <p:txBody>
          <a:bodyPr>
            <a:normAutofit/>
          </a:bodyPr>
          <a:lstStyle/>
          <a:p>
            <a:r>
              <a:rPr lang="de-DE" dirty="0" smtClean="0"/>
              <a:t>Während seiner Verhöre und seiner Kreuzigung wird ihm 11x seine Unschuld bezeugt </a:t>
            </a:r>
          </a:p>
          <a:p>
            <a:pPr>
              <a:buNone/>
            </a:pPr>
            <a:r>
              <a:rPr lang="de-DE" dirty="0" smtClean="0"/>
              <a:t>- Judas, </a:t>
            </a:r>
            <a:r>
              <a:rPr lang="de-DE" dirty="0" err="1" smtClean="0"/>
              <a:t>Matth</a:t>
            </a:r>
            <a:r>
              <a:rPr lang="de-DE" dirty="0" smtClean="0"/>
              <a:t>. 27,4</a:t>
            </a:r>
          </a:p>
          <a:p>
            <a:pPr>
              <a:buNone/>
            </a:pPr>
            <a:r>
              <a:rPr lang="de-DE" dirty="0" smtClean="0"/>
              <a:t>- 6x von Pilatus: </a:t>
            </a:r>
            <a:r>
              <a:rPr lang="de-DE" dirty="0" err="1" smtClean="0"/>
              <a:t>Matth</a:t>
            </a:r>
            <a:r>
              <a:rPr lang="de-DE" dirty="0" smtClean="0"/>
              <a:t>. 27,24; Luk. 23, 14 +22; Joh. 18,38; Joh. 19,4 + 6</a:t>
            </a:r>
          </a:p>
          <a:p>
            <a:pPr>
              <a:buNone/>
            </a:pPr>
            <a:r>
              <a:rPr lang="de-DE" dirty="0" smtClean="0"/>
              <a:t>- von Herodes Antipas Luk. 23,15</a:t>
            </a:r>
          </a:p>
          <a:p>
            <a:pPr>
              <a:buNone/>
            </a:pPr>
            <a:r>
              <a:rPr lang="de-DE" dirty="0" smtClean="0"/>
              <a:t>- durch den Schächer am Kreuz, der Buße tat Luk. 23,41</a:t>
            </a:r>
          </a:p>
          <a:p>
            <a:pPr>
              <a:buNone/>
            </a:pPr>
            <a:r>
              <a:rPr lang="de-DE" dirty="0" smtClean="0"/>
              <a:t>- von der Frau des Pilatus </a:t>
            </a:r>
            <a:r>
              <a:rPr lang="de-DE" dirty="0" err="1" smtClean="0"/>
              <a:t>Matth</a:t>
            </a:r>
            <a:r>
              <a:rPr lang="de-DE" dirty="0" smtClean="0"/>
              <a:t>. 27,19</a:t>
            </a:r>
            <a:endParaRPr lang="de-D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Jesus - sündlos</a:t>
            </a:r>
            <a:endParaRPr lang="de-DE" dirty="0"/>
          </a:p>
        </p:txBody>
      </p:sp>
      <p:sp>
        <p:nvSpPr>
          <p:cNvPr id="3" name="Inhaltsplatzhalter 2"/>
          <p:cNvSpPr>
            <a:spLocks noGrp="1"/>
          </p:cNvSpPr>
          <p:nvPr>
            <p:ph sz="quarter" idx="1"/>
          </p:nvPr>
        </p:nvSpPr>
        <p:spPr/>
        <p:txBody>
          <a:bodyPr>
            <a:normAutofit/>
          </a:bodyPr>
          <a:lstStyle/>
          <a:p>
            <a:r>
              <a:rPr lang="de-DE" dirty="0" smtClean="0"/>
              <a:t>Jesus brauchte keine Opfer für sich darzubringen, obwohl er häufig im Tempel war, weil er sündlos war</a:t>
            </a:r>
          </a:p>
          <a:p>
            <a:r>
              <a:rPr lang="de-DE" dirty="0" smtClean="0"/>
              <a:t>Hebr. 7,26-27: Denn ein solcher Hohepriester geziemte sich auch für uns: heilig, </a:t>
            </a:r>
            <a:r>
              <a:rPr lang="de-DE" b="1" i="1" dirty="0" smtClean="0"/>
              <a:t>sündlos, </a:t>
            </a:r>
            <a:r>
              <a:rPr lang="de-DE" dirty="0" smtClean="0"/>
              <a:t>unbefleckt, abgesondert von den Sündern und höher als die Himmel geworden, der nicht Tag für Tag nötig hatte, wie die </a:t>
            </a:r>
            <a:r>
              <a:rPr lang="de-DE" dirty="0" err="1" smtClean="0"/>
              <a:t>Hohenpriester</a:t>
            </a:r>
            <a:r>
              <a:rPr lang="de-DE" dirty="0" smtClean="0"/>
              <a:t>, </a:t>
            </a:r>
            <a:r>
              <a:rPr lang="de-DE" dirty="0" smtClean="0"/>
              <a:t>zuerst für die eigenen Sünden Schlachtopfer darzubringen, dann für die des Volkes.</a:t>
            </a:r>
            <a:endParaRPr lang="de-DE" b="1"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Jesus - sündlos</a:t>
            </a:r>
            <a:endParaRPr lang="de-DE" dirty="0"/>
          </a:p>
        </p:txBody>
      </p:sp>
      <p:sp>
        <p:nvSpPr>
          <p:cNvPr id="3" name="Inhaltsplatzhalter 2"/>
          <p:cNvSpPr>
            <a:spLocks noGrp="1"/>
          </p:cNvSpPr>
          <p:nvPr>
            <p:ph sz="quarter" idx="1"/>
          </p:nvPr>
        </p:nvSpPr>
        <p:spPr/>
        <p:txBody>
          <a:bodyPr/>
          <a:lstStyle/>
          <a:p>
            <a:r>
              <a:rPr lang="de-DE" dirty="0" smtClean="0"/>
              <a:t>Auch viele andere </a:t>
            </a:r>
            <a:r>
              <a:rPr lang="de-DE" dirty="0" err="1" smtClean="0"/>
              <a:t>ntst</a:t>
            </a:r>
            <a:r>
              <a:rPr lang="de-DE" dirty="0" smtClean="0"/>
              <a:t>. Schreiber bestätigen dies eindeutig:</a:t>
            </a:r>
          </a:p>
          <a:p>
            <a:pPr>
              <a:buFont typeface="Wingdings" pitchFamily="2" charset="2"/>
              <a:buChar char="Ø"/>
            </a:pPr>
            <a:r>
              <a:rPr lang="de-DE" dirty="0" smtClean="0"/>
              <a:t>Paulus 2. Kor. 5,21: Den, der Sünde nicht kannte…</a:t>
            </a:r>
          </a:p>
          <a:p>
            <a:pPr>
              <a:buFont typeface="Wingdings" pitchFamily="2" charset="2"/>
              <a:buChar char="Ø"/>
            </a:pPr>
            <a:r>
              <a:rPr lang="de-DE" dirty="0" smtClean="0"/>
              <a:t>Petrus 1. Petr. 2,22: …der keine Sünde getan hat; 1. Petr. 1,19: … als eines Lammes ohne Fehler und Flecken</a:t>
            </a:r>
          </a:p>
          <a:p>
            <a:pPr>
              <a:buFont typeface="Wingdings" pitchFamily="2" charset="2"/>
              <a:buChar char="Ø"/>
            </a:pPr>
            <a:r>
              <a:rPr lang="de-DE" dirty="0" smtClean="0"/>
              <a:t>Johannes 1. </a:t>
            </a:r>
            <a:r>
              <a:rPr lang="de-DE" dirty="0" err="1" smtClean="0"/>
              <a:t>Joh</a:t>
            </a:r>
            <a:r>
              <a:rPr lang="de-DE" dirty="0" smtClean="0"/>
              <a:t> 3,5: … Sünde ist nicht in ihm</a:t>
            </a:r>
            <a:endParaRPr lang="de-D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
          </p:nvPr>
        </p:nvSpPr>
        <p:spPr>
          <a:xfrm>
            <a:off x="467544" y="404664"/>
            <a:ext cx="8229600" cy="6264696"/>
          </a:xfrm>
        </p:spPr>
        <p:txBody>
          <a:bodyPr>
            <a:normAutofit fontScale="47500" lnSpcReduction="20000"/>
          </a:bodyPr>
          <a:lstStyle/>
          <a:p>
            <a:pPr indent="-273600">
              <a:lnSpc>
                <a:spcPct val="119000"/>
              </a:lnSpc>
            </a:pPr>
            <a:r>
              <a:rPr lang="de-DE" sz="4500" dirty="0" smtClean="0"/>
              <a:t>Hebräer 4,15-16: Denn wir haben nicht einen </a:t>
            </a:r>
            <a:r>
              <a:rPr lang="de-DE" sz="4500" dirty="0" err="1" smtClean="0"/>
              <a:t>Hohenpriester</a:t>
            </a:r>
            <a:r>
              <a:rPr lang="de-DE" sz="4500" dirty="0" smtClean="0"/>
              <a:t>, der nicht Mitleid haben könnte mit unseren Schwachheiten, sondern der in allem in gleicher Weise wie wir versucht worden ist, </a:t>
            </a:r>
            <a:r>
              <a:rPr lang="de-DE" sz="4500" b="1" dirty="0" smtClean="0"/>
              <a:t>doch ohne Sünde</a:t>
            </a:r>
            <a:r>
              <a:rPr lang="de-DE" sz="4500" dirty="0" smtClean="0"/>
              <a:t>. Lasst uns nun mit Freimütigkeit hinzutreten zum Thron der Gnade, damit wir Barmherzigkeit empfangen und Gnade finden zur rechtzeitigen Hilfe.  </a:t>
            </a:r>
          </a:p>
          <a:p>
            <a:pPr>
              <a:lnSpc>
                <a:spcPct val="119000"/>
              </a:lnSpc>
            </a:pPr>
            <a:endParaRPr lang="de-DE" sz="4500" dirty="0" smtClean="0"/>
          </a:p>
          <a:p>
            <a:pPr>
              <a:lnSpc>
                <a:spcPct val="119000"/>
              </a:lnSpc>
              <a:buNone/>
            </a:pPr>
            <a:r>
              <a:rPr lang="de-DE" sz="4500" dirty="0" smtClean="0"/>
              <a:t>- Vorbild</a:t>
            </a:r>
          </a:p>
          <a:p>
            <a:pPr>
              <a:lnSpc>
                <a:spcPct val="119000"/>
              </a:lnSpc>
              <a:buNone/>
            </a:pPr>
            <a:r>
              <a:rPr lang="de-DE" sz="4500" dirty="0" smtClean="0"/>
              <a:t>- Mitgefühl/Mitleid</a:t>
            </a:r>
          </a:p>
          <a:p>
            <a:pPr>
              <a:lnSpc>
                <a:spcPct val="119000"/>
              </a:lnSpc>
              <a:buNone/>
            </a:pPr>
            <a:r>
              <a:rPr lang="de-DE" sz="4500" dirty="0" smtClean="0"/>
              <a:t>- können mit Freimut zu ihm kommen</a:t>
            </a:r>
          </a:p>
          <a:p>
            <a:pPr>
              <a:lnSpc>
                <a:spcPct val="119000"/>
              </a:lnSpc>
              <a:buNone/>
            </a:pPr>
            <a:r>
              <a:rPr lang="de-DE" sz="4500" dirty="0" smtClean="0"/>
              <a:t>- finden Gnade und Barmherzigkeit</a:t>
            </a:r>
          </a:p>
          <a:p>
            <a:pPr>
              <a:lnSpc>
                <a:spcPct val="119000"/>
              </a:lnSpc>
              <a:buNone/>
            </a:pPr>
            <a:endParaRPr lang="de-DE" sz="4500" dirty="0" smtClean="0"/>
          </a:p>
          <a:p>
            <a:pPr>
              <a:lnSpc>
                <a:spcPct val="119000"/>
              </a:lnSpc>
              <a:buNone/>
            </a:pPr>
            <a:r>
              <a:rPr lang="de-DE" sz="4500" dirty="0" smtClean="0"/>
              <a:t>Hebr. 7,25: Daher kann er die auch völlig retten, die sich durch ihn Gott nahen, weil er immer lebt, um sich für sie zu verwenden. </a:t>
            </a:r>
          </a:p>
          <a:p>
            <a:pPr>
              <a:lnSpc>
                <a:spcPct val="119000"/>
              </a:lnSpc>
              <a:buFontTx/>
              <a:buChar char="-"/>
            </a:pPr>
            <a:endParaRPr lang="de-DE" dirty="0" smtClean="0"/>
          </a:p>
          <a:p>
            <a:pPr>
              <a:buFontTx/>
              <a:buChar char="-"/>
            </a:pPr>
            <a:endParaRPr lang="de-DE" dirty="0" smtClean="0"/>
          </a:p>
          <a:p>
            <a:pPr>
              <a:buFontTx/>
              <a:buChar char="-"/>
            </a:pPr>
            <a:endParaRPr lang="de-D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Jesus - sündlos</a:t>
            </a:r>
            <a:endParaRPr lang="de-DE"/>
          </a:p>
        </p:txBody>
      </p:sp>
      <p:sp>
        <p:nvSpPr>
          <p:cNvPr id="3" name="Inhaltsplatzhalter 2"/>
          <p:cNvSpPr>
            <a:spLocks noGrp="1"/>
          </p:cNvSpPr>
          <p:nvPr>
            <p:ph sz="quarter" idx="1"/>
          </p:nvPr>
        </p:nvSpPr>
        <p:spPr/>
        <p:txBody>
          <a:bodyPr/>
          <a:lstStyle/>
          <a:p>
            <a:r>
              <a:rPr lang="de-DE" dirty="0" smtClean="0"/>
              <a:t>Mark. 10, 17-18: Und als er auf den Weg hinausging, lief einer herbei, fiel vor ihm auf die Knie und fragte ihn: Guter Lehrer, was soll ich tun, damit ich ewiges Leben erbe ? Jesus aber sprach zu ihm: Was nennst du mich gut ? Niemand </a:t>
            </a:r>
            <a:r>
              <a:rPr lang="de-DE" smtClean="0"/>
              <a:t>ist gut als nur einer, Gott. </a:t>
            </a:r>
            <a:endParaRPr lang="de-DE" dirty="0" smtClean="0"/>
          </a:p>
          <a:p>
            <a:pPr>
              <a:buNone/>
            </a:pPr>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Jesus - sündlos</a:t>
            </a:r>
            <a:endParaRPr lang="de-DE" dirty="0"/>
          </a:p>
        </p:txBody>
      </p:sp>
      <p:pic>
        <p:nvPicPr>
          <p:cNvPr id="1026" name="Picture 2" descr="C:\Users\martin.falkenberg\Pictures\Koran.jpg"/>
          <p:cNvPicPr>
            <a:picLocks noGrp="1" noChangeAspect="1" noChangeArrowheads="1"/>
          </p:cNvPicPr>
          <p:nvPr>
            <p:ph sz="quarter" idx="1"/>
          </p:nvPr>
        </p:nvPicPr>
        <p:blipFill>
          <a:blip r:embed="rId2" cstate="print"/>
          <a:srcRect/>
          <a:stretch>
            <a:fillRect/>
          </a:stretch>
        </p:blipFill>
        <p:spPr bwMode="auto">
          <a:xfrm>
            <a:off x="3059832" y="1772816"/>
            <a:ext cx="3213357" cy="2016224"/>
          </a:xfrm>
          <a:prstGeom prst="rect">
            <a:avLst/>
          </a:prstGeom>
          <a:noFill/>
        </p:spPr>
      </p:pic>
      <p:pic>
        <p:nvPicPr>
          <p:cNvPr id="5" name="Picture 2" descr="C:\Users\martin.falkenberg\Pictures\Mohammed.jpg"/>
          <p:cNvPicPr>
            <a:picLocks noChangeAspect="1" noChangeArrowheads="1"/>
          </p:cNvPicPr>
          <p:nvPr/>
        </p:nvPicPr>
        <p:blipFill>
          <a:blip r:embed="rId3" cstate="print"/>
          <a:srcRect/>
          <a:stretch>
            <a:fillRect/>
          </a:stretch>
        </p:blipFill>
        <p:spPr bwMode="auto">
          <a:xfrm>
            <a:off x="539552" y="1772816"/>
            <a:ext cx="2003346" cy="3989040"/>
          </a:xfrm>
          <a:prstGeom prst="rect">
            <a:avLst/>
          </a:prstGeom>
          <a:noFill/>
        </p:spPr>
      </p:pic>
      <p:sp>
        <p:nvSpPr>
          <p:cNvPr id="6" name="Textfeld 5"/>
          <p:cNvSpPr txBox="1"/>
          <p:nvPr/>
        </p:nvSpPr>
        <p:spPr>
          <a:xfrm>
            <a:off x="2987824" y="4221088"/>
            <a:ext cx="5904656" cy="1569660"/>
          </a:xfrm>
          <a:prstGeom prst="rect">
            <a:avLst/>
          </a:prstGeom>
          <a:noFill/>
        </p:spPr>
        <p:txBody>
          <a:bodyPr wrap="square" rtlCol="0">
            <a:spAutoFit/>
          </a:bodyPr>
          <a:lstStyle/>
          <a:p>
            <a:r>
              <a:rPr lang="de-DE" sz="2400" dirty="0" smtClean="0"/>
              <a:t>Sure 48,1-2: „Allah möge ihm (Mohammed) die Schuld vergeben</a:t>
            </a:r>
          </a:p>
          <a:p>
            <a:endParaRPr lang="de-DE" sz="2400" dirty="0"/>
          </a:p>
          <a:p>
            <a:r>
              <a:rPr lang="de-DE" sz="2400" dirty="0" smtClean="0"/>
              <a:t>Sure 110, 1-3: „bitte ihn um Vergebung“</a:t>
            </a:r>
            <a:endParaRPr lang="de-DE"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Jesus - sündlos</a:t>
            </a:r>
            <a:endParaRPr lang="de-DE" dirty="0"/>
          </a:p>
        </p:txBody>
      </p:sp>
      <p:pic>
        <p:nvPicPr>
          <p:cNvPr id="4" name="Picture 2" descr="C:\Users\martin.falkenberg\Pictures\Koran.jpg"/>
          <p:cNvPicPr>
            <a:picLocks noGrp="1" noChangeAspect="1" noChangeArrowheads="1"/>
          </p:cNvPicPr>
          <p:nvPr>
            <p:ph sz="quarter" idx="1"/>
          </p:nvPr>
        </p:nvPicPr>
        <p:blipFill>
          <a:blip r:embed="rId2" cstate="print"/>
          <a:srcRect/>
          <a:stretch>
            <a:fillRect/>
          </a:stretch>
        </p:blipFill>
        <p:spPr bwMode="auto">
          <a:xfrm>
            <a:off x="467544" y="1556791"/>
            <a:ext cx="3744416" cy="2349437"/>
          </a:xfrm>
          <a:prstGeom prst="rect">
            <a:avLst/>
          </a:prstGeom>
          <a:noFill/>
        </p:spPr>
      </p:pic>
      <p:sp>
        <p:nvSpPr>
          <p:cNvPr id="5" name="Textfeld 4"/>
          <p:cNvSpPr txBox="1"/>
          <p:nvPr/>
        </p:nvSpPr>
        <p:spPr>
          <a:xfrm>
            <a:off x="467544" y="4077072"/>
            <a:ext cx="8280920" cy="2308324"/>
          </a:xfrm>
          <a:prstGeom prst="rect">
            <a:avLst/>
          </a:prstGeom>
          <a:noFill/>
        </p:spPr>
        <p:txBody>
          <a:bodyPr wrap="square" rtlCol="0">
            <a:spAutoFit/>
          </a:bodyPr>
          <a:lstStyle/>
          <a:p>
            <a:r>
              <a:rPr lang="de-DE" sz="2400" dirty="0" smtClean="0"/>
              <a:t>Sure 17,79: Oh mein Herr, lass meinen Eingang einen guten Eingang sein und lass meinen Ausgang einen guten Ausgang sein</a:t>
            </a:r>
          </a:p>
          <a:p>
            <a:endParaRPr lang="de-DE" sz="2400" dirty="0"/>
          </a:p>
          <a:p>
            <a:r>
              <a:rPr lang="de-DE" sz="2400" dirty="0" smtClean="0"/>
              <a:t>Sure 33,56: Wahrlich, Allah sendet Segnungen auf den Propheten, und seine Engel bitten darum für ihn. Oh, die ihr glaubt, bittet (auch) für ihn !</a:t>
            </a:r>
            <a:endParaRPr lang="de-DE" sz="2400" dirty="0"/>
          </a:p>
        </p:txBody>
      </p:sp>
      <p:pic>
        <p:nvPicPr>
          <p:cNvPr id="6" name="Picture 2" descr="C:\Users\martin.falkenberg\Pictures\0717_islam.jpg"/>
          <p:cNvPicPr>
            <a:picLocks noChangeAspect="1" noChangeArrowheads="1"/>
          </p:cNvPicPr>
          <p:nvPr/>
        </p:nvPicPr>
        <p:blipFill>
          <a:blip r:embed="rId3" cstate="print"/>
          <a:srcRect/>
          <a:stretch>
            <a:fillRect/>
          </a:stretch>
        </p:blipFill>
        <p:spPr bwMode="auto">
          <a:xfrm>
            <a:off x="4860032" y="1556792"/>
            <a:ext cx="3457401" cy="230425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Jesus - sündlos</a:t>
            </a:r>
            <a:endParaRPr lang="de-DE" dirty="0"/>
          </a:p>
        </p:txBody>
      </p:sp>
      <p:pic>
        <p:nvPicPr>
          <p:cNvPr id="2050" name="Picture 2" descr="C:\Users\martin.falkenberg\Pictures\shwedagon_pagoda_myanmar.jpg"/>
          <p:cNvPicPr>
            <a:picLocks noGrp="1" noChangeAspect="1" noChangeArrowheads="1"/>
          </p:cNvPicPr>
          <p:nvPr>
            <p:ph sz="quarter" idx="1"/>
          </p:nvPr>
        </p:nvPicPr>
        <p:blipFill>
          <a:blip r:embed="rId2" cstate="print"/>
          <a:srcRect/>
          <a:stretch>
            <a:fillRect/>
          </a:stretch>
        </p:blipFill>
        <p:spPr bwMode="auto">
          <a:xfrm>
            <a:off x="4860032" y="1628800"/>
            <a:ext cx="3904429" cy="2476872"/>
          </a:xfrm>
          <a:prstGeom prst="rect">
            <a:avLst/>
          </a:prstGeom>
          <a:noFill/>
        </p:spPr>
      </p:pic>
      <p:pic>
        <p:nvPicPr>
          <p:cNvPr id="5" name="Picture 2" descr="C:\Users\martin.falkenberg\Pictures\Buddha.png"/>
          <p:cNvPicPr>
            <a:picLocks noChangeAspect="1" noChangeArrowheads="1"/>
          </p:cNvPicPr>
          <p:nvPr/>
        </p:nvPicPr>
        <p:blipFill>
          <a:blip r:embed="rId3" cstate="print"/>
          <a:srcRect/>
          <a:stretch>
            <a:fillRect/>
          </a:stretch>
        </p:blipFill>
        <p:spPr bwMode="auto">
          <a:xfrm>
            <a:off x="467544" y="1628800"/>
            <a:ext cx="3744417" cy="2496866"/>
          </a:xfrm>
          <a:prstGeom prst="rect">
            <a:avLst/>
          </a:prstGeom>
          <a:noFill/>
        </p:spPr>
      </p:pic>
      <p:sp>
        <p:nvSpPr>
          <p:cNvPr id="6" name="Textfeld 5"/>
          <p:cNvSpPr txBox="1"/>
          <p:nvPr/>
        </p:nvSpPr>
        <p:spPr>
          <a:xfrm>
            <a:off x="467544" y="4509120"/>
            <a:ext cx="3744416" cy="646331"/>
          </a:xfrm>
          <a:prstGeom prst="rect">
            <a:avLst/>
          </a:prstGeom>
          <a:noFill/>
        </p:spPr>
        <p:txBody>
          <a:bodyPr wrap="square" rtlCol="0">
            <a:spAutoFit/>
          </a:bodyPr>
          <a:lstStyle/>
          <a:p>
            <a:r>
              <a:rPr lang="de-DE" dirty="0" smtClean="0"/>
              <a:t>„Buddha“ , eigentlich </a:t>
            </a:r>
            <a:r>
              <a:rPr lang="de-DE" dirty="0" err="1" smtClean="0"/>
              <a:t>Siddharta</a:t>
            </a:r>
            <a:r>
              <a:rPr lang="de-DE" dirty="0" smtClean="0"/>
              <a:t> Gautama</a:t>
            </a:r>
            <a:endParaRPr lang="de-DE" dirty="0"/>
          </a:p>
        </p:txBody>
      </p:sp>
      <p:sp>
        <p:nvSpPr>
          <p:cNvPr id="7" name="Textfeld 6"/>
          <p:cNvSpPr txBox="1"/>
          <p:nvPr/>
        </p:nvSpPr>
        <p:spPr>
          <a:xfrm>
            <a:off x="4716016" y="4509120"/>
            <a:ext cx="3744416" cy="369332"/>
          </a:xfrm>
          <a:prstGeom prst="rect">
            <a:avLst/>
          </a:prstGeom>
          <a:noFill/>
        </p:spPr>
        <p:txBody>
          <a:bodyPr wrap="square" rtlCol="0">
            <a:spAutoFit/>
          </a:bodyPr>
          <a:lstStyle/>
          <a:p>
            <a:r>
              <a:rPr lang="de-DE" dirty="0" err="1" smtClean="0"/>
              <a:t>Shwedagon</a:t>
            </a:r>
            <a:r>
              <a:rPr lang="de-DE" dirty="0" smtClean="0"/>
              <a:t> Pagode in Myanmar </a:t>
            </a:r>
            <a:endParaRPr lang="de-DE" dirty="0"/>
          </a:p>
        </p:txBody>
      </p:sp>
      <p:sp>
        <p:nvSpPr>
          <p:cNvPr id="8" name="Textfeld 7"/>
          <p:cNvSpPr txBox="1"/>
          <p:nvPr/>
        </p:nvSpPr>
        <p:spPr>
          <a:xfrm>
            <a:off x="539552" y="5373216"/>
            <a:ext cx="7056784" cy="646331"/>
          </a:xfrm>
          <a:prstGeom prst="rect">
            <a:avLst/>
          </a:prstGeom>
          <a:noFill/>
        </p:spPr>
        <p:txBody>
          <a:bodyPr wrap="square" rtlCol="0">
            <a:spAutoFit/>
          </a:bodyPr>
          <a:lstStyle/>
          <a:p>
            <a:r>
              <a:rPr lang="de-DE" dirty="0" smtClean="0"/>
              <a:t>„Buddha“ sah sich soweit wie wir wissen, als „gewöhnlichen Menschen“ an, somit auch als sündhaft und fehlerbehaftet</a:t>
            </a:r>
            <a:endParaRPr lang="de-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2050" name="Picture 2" descr="C:\Users\martin.falkenberg\Pictures\Tito.jpg"/>
          <p:cNvPicPr>
            <a:picLocks noGrp="1" noChangeAspect="1" noChangeArrowheads="1"/>
          </p:cNvPicPr>
          <p:nvPr>
            <p:ph sz="quarter" idx="1"/>
          </p:nvPr>
        </p:nvPicPr>
        <p:blipFill>
          <a:blip r:embed="rId2" cstate="print"/>
          <a:srcRect/>
          <a:stretch>
            <a:fillRect/>
          </a:stretch>
        </p:blipFill>
        <p:spPr bwMode="auto">
          <a:xfrm>
            <a:off x="539552" y="764704"/>
            <a:ext cx="1800200" cy="2598402"/>
          </a:xfrm>
          <a:prstGeom prst="rect">
            <a:avLst/>
          </a:prstGeom>
          <a:noFill/>
        </p:spPr>
      </p:pic>
      <p:sp>
        <p:nvSpPr>
          <p:cNvPr id="5" name="Textfeld 4"/>
          <p:cNvSpPr txBox="1"/>
          <p:nvPr/>
        </p:nvSpPr>
        <p:spPr>
          <a:xfrm>
            <a:off x="2627784" y="836712"/>
            <a:ext cx="6264696" cy="1938992"/>
          </a:xfrm>
          <a:prstGeom prst="rect">
            <a:avLst/>
          </a:prstGeom>
          <a:noFill/>
        </p:spPr>
        <p:txBody>
          <a:bodyPr wrap="square" rtlCol="0">
            <a:spAutoFit/>
          </a:bodyPr>
          <a:lstStyle/>
          <a:p>
            <a:r>
              <a:rPr lang="de-DE" sz="2400" dirty="0" smtClean="0"/>
              <a:t>Josip Tito, Staatspräsident ehemaliges Jugoslawien:</a:t>
            </a:r>
          </a:p>
          <a:p>
            <a:r>
              <a:rPr lang="de-DE" sz="2400" dirty="0" smtClean="0"/>
              <a:t>„Es gibt in Jugoslawien keinen Kommunismus. Auch in der Sowjetunion gibt es ihn nicht, denn wir bleiben Egoisten“</a:t>
            </a:r>
            <a:endParaRPr lang="de-DE" sz="2400" dirty="0"/>
          </a:p>
        </p:txBody>
      </p:sp>
      <p:pic>
        <p:nvPicPr>
          <p:cNvPr id="6" name="Picture 2" descr="C:\Users\martin.falkenberg\Pictures\Marx.jpg"/>
          <p:cNvPicPr>
            <a:picLocks noChangeAspect="1" noChangeArrowheads="1"/>
          </p:cNvPicPr>
          <p:nvPr/>
        </p:nvPicPr>
        <p:blipFill>
          <a:blip r:embed="rId3" cstate="print"/>
          <a:srcRect/>
          <a:stretch>
            <a:fillRect/>
          </a:stretch>
        </p:blipFill>
        <p:spPr bwMode="auto">
          <a:xfrm>
            <a:off x="539552" y="3789040"/>
            <a:ext cx="1728192" cy="2592289"/>
          </a:xfrm>
          <a:prstGeom prst="rect">
            <a:avLst/>
          </a:prstGeom>
          <a:noFill/>
        </p:spPr>
      </p:pic>
      <p:sp>
        <p:nvSpPr>
          <p:cNvPr id="7" name="Textfeld 6"/>
          <p:cNvSpPr txBox="1"/>
          <p:nvPr/>
        </p:nvSpPr>
        <p:spPr>
          <a:xfrm>
            <a:off x="611560" y="6381328"/>
            <a:ext cx="1084912" cy="369332"/>
          </a:xfrm>
          <a:prstGeom prst="rect">
            <a:avLst/>
          </a:prstGeom>
          <a:noFill/>
        </p:spPr>
        <p:txBody>
          <a:bodyPr wrap="none" rtlCol="0">
            <a:spAutoFit/>
          </a:bodyPr>
          <a:lstStyle/>
          <a:p>
            <a:r>
              <a:rPr lang="de-DE" dirty="0" smtClean="0"/>
              <a:t>Karl Marx</a:t>
            </a:r>
            <a:endParaRPr lang="de-DE" dirty="0"/>
          </a:p>
        </p:txBody>
      </p:sp>
      <p:pic>
        <p:nvPicPr>
          <p:cNvPr id="8" name="Picture 3" descr="C:\Users\martin.falkenberg\Pictures\Lenin.jpg"/>
          <p:cNvPicPr>
            <a:picLocks noChangeAspect="1" noChangeArrowheads="1"/>
          </p:cNvPicPr>
          <p:nvPr/>
        </p:nvPicPr>
        <p:blipFill>
          <a:blip r:embed="rId4" cstate="print"/>
          <a:srcRect/>
          <a:stretch>
            <a:fillRect/>
          </a:stretch>
        </p:blipFill>
        <p:spPr bwMode="auto">
          <a:xfrm>
            <a:off x="2771801" y="3789040"/>
            <a:ext cx="1872208" cy="2540237"/>
          </a:xfrm>
          <a:prstGeom prst="rect">
            <a:avLst/>
          </a:prstGeom>
          <a:noFill/>
        </p:spPr>
      </p:pic>
      <p:sp>
        <p:nvSpPr>
          <p:cNvPr id="9" name="Textfeld 8"/>
          <p:cNvSpPr txBox="1"/>
          <p:nvPr/>
        </p:nvSpPr>
        <p:spPr>
          <a:xfrm>
            <a:off x="2699792" y="6381328"/>
            <a:ext cx="2952328" cy="338554"/>
          </a:xfrm>
          <a:prstGeom prst="rect">
            <a:avLst/>
          </a:prstGeom>
          <a:noFill/>
        </p:spPr>
        <p:txBody>
          <a:bodyPr wrap="square" rtlCol="0">
            <a:spAutoFit/>
          </a:bodyPr>
          <a:lstStyle/>
          <a:p>
            <a:r>
              <a:rPr lang="de-DE" sz="1600" dirty="0" smtClean="0"/>
              <a:t>Wladimir Iljitsch  Lenin</a:t>
            </a:r>
            <a:endParaRPr lang="de-DE" sz="1600" dirty="0"/>
          </a:p>
        </p:txBody>
      </p:sp>
      <p:pic>
        <p:nvPicPr>
          <p:cNvPr id="2051" name="Picture 3" descr="C:\Users\martin.falkenberg\Pictures\Stalin.png"/>
          <p:cNvPicPr>
            <a:picLocks noChangeAspect="1" noChangeArrowheads="1"/>
          </p:cNvPicPr>
          <p:nvPr/>
        </p:nvPicPr>
        <p:blipFill>
          <a:blip r:embed="rId5" cstate="print"/>
          <a:srcRect/>
          <a:stretch>
            <a:fillRect/>
          </a:stretch>
        </p:blipFill>
        <p:spPr bwMode="auto">
          <a:xfrm>
            <a:off x="5796136" y="3789040"/>
            <a:ext cx="2189960" cy="2520280"/>
          </a:xfrm>
          <a:prstGeom prst="rect">
            <a:avLst/>
          </a:prstGeom>
          <a:noFill/>
        </p:spPr>
      </p:pic>
      <p:sp>
        <p:nvSpPr>
          <p:cNvPr id="10" name="Textfeld 9"/>
          <p:cNvSpPr txBox="1"/>
          <p:nvPr/>
        </p:nvSpPr>
        <p:spPr>
          <a:xfrm>
            <a:off x="5868144" y="6381328"/>
            <a:ext cx="1400127" cy="369332"/>
          </a:xfrm>
          <a:prstGeom prst="rect">
            <a:avLst/>
          </a:prstGeom>
          <a:noFill/>
        </p:spPr>
        <p:txBody>
          <a:bodyPr wrap="none" rtlCol="0">
            <a:spAutoFit/>
          </a:bodyPr>
          <a:lstStyle/>
          <a:p>
            <a:r>
              <a:rPr lang="de-DE" dirty="0" smtClean="0"/>
              <a:t>Joseph Stalin</a:t>
            </a:r>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1026" name="Picture 2" descr="C:\Users\martin.falkenberg\AppData\Local\Microsoft\Windows\Temporary Internet Files\Content.Outlook\3JTF69R7\Screenshot_2018-06-13-20-37-48-1.png"/>
          <p:cNvPicPr>
            <a:picLocks noGrp="1" noChangeAspect="1" noChangeArrowheads="1"/>
          </p:cNvPicPr>
          <p:nvPr>
            <p:ph sz="quarter" idx="1"/>
          </p:nvPr>
        </p:nvPicPr>
        <p:blipFill>
          <a:blip r:embed="rId2" cstate="print"/>
          <a:srcRect/>
          <a:stretch>
            <a:fillRect/>
          </a:stretch>
        </p:blipFill>
        <p:spPr bwMode="auto">
          <a:xfrm>
            <a:off x="1403648" y="376662"/>
            <a:ext cx="5904656" cy="623269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
          </p:nvPr>
        </p:nvSpPr>
        <p:spPr>
          <a:xfrm>
            <a:off x="467544" y="548680"/>
            <a:ext cx="8229600" cy="4525963"/>
          </a:xfrm>
        </p:spPr>
        <p:txBody>
          <a:bodyPr>
            <a:normAutofit/>
          </a:bodyPr>
          <a:lstStyle/>
          <a:p>
            <a:pPr>
              <a:buNone/>
            </a:pPr>
            <a:r>
              <a:rPr lang="de-DE" sz="2000" dirty="0" smtClean="0"/>
              <a:t>„Die Menschen sind böse; eine traurige und fortdauernde </a:t>
            </a:r>
            <a:r>
              <a:rPr lang="de-DE" sz="2000" dirty="0" smtClean="0">
                <a:hlinkClick r:id="rId2" tooltip="Erfahrung"/>
              </a:rPr>
              <a:t>Erfahrung</a:t>
            </a:r>
            <a:r>
              <a:rPr lang="de-DE" sz="2000" dirty="0" smtClean="0"/>
              <a:t> erübrigt den Beweis; jedoch, der Mensch ist von Natur aus gut, ich glaube, es nachgewiesen zu haben; […] Man bewundere die menschliche Gesellschaft, soviel man will, es wird deshalb nicht weniger wahr sein, dass sie die Menschen notwendigerweise dazu bringt, sich in dem Maße zu hassen, in dem ihre Interessen sich kreuzen, außerdem sich wechselseitig scheinbare Dienste zu erweisen und in Wirklichkeit sich alle vorstellbaren Übel zuzufügen.“ </a:t>
            </a:r>
          </a:p>
          <a:p>
            <a:pPr>
              <a:buNone/>
            </a:pPr>
            <a:r>
              <a:rPr lang="de-DE" sz="1400" dirty="0" smtClean="0"/>
              <a:t>         – Abhandlung über den Ursprung und die Grundlagen der Ungleichheit unter den Menschen (Reclam, 1998, S. 115 ff., Anmerkung IX)</a:t>
            </a:r>
          </a:p>
          <a:p>
            <a:pPr>
              <a:buNone/>
            </a:pPr>
            <a:endParaRPr lang="de-DE" dirty="0"/>
          </a:p>
        </p:txBody>
      </p:sp>
      <p:pic>
        <p:nvPicPr>
          <p:cNvPr id="4" name="Picture 2" descr="C:\Users\martin.falkenberg\Pictures\Jean-Jacques_Rousseau_(painted_portrait).jpg"/>
          <p:cNvPicPr>
            <a:picLocks noChangeAspect="1" noChangeArrowheads="1"/>
          </p:cNvPicPr>
          <p:nvPr/>
        </p:nvPicPr>
        <p:blipFill>
          <a:blip r:embed="rId3" cstate="print"/>
          <a:srcRect/>
          <a:stretch>
            <a:fillRect/>
          </a:stretch>
        </p:blipFill>
        <p:spPr bwMode="auto">
          <a:xfrm>
            <a:off x="827584" y="4005064"/>
            <a:ext cx="1882462" cy="2620887"/>
          </a:xfrm>
          <a:prstGeom prst="rect">
            <a:avLst/>
          </a:prstGeom>
          <a:noFill/>
        </p:spPr>
      </p:pic>
      <p:sp>
        <p:nvSpPr>
          <p:cNvPr id="5" name="Textfeld 4"/>
          <p:cNvSpPr txBox="1"/>
          <p:nvPr/>
        </p:nvSpPr>
        <p:spPr>
          <a:xfrm>
            <a:off x="3275856" y="4005064"/>
            <a:ext cx="4752528" cy="1938992"/>
          </a:xfrm>
          <a:prstGeom prst="rect">
            <a:avLst/>
          </a:prstGeom>
          <a:noFill/>
        </p:spPr>
        <p:txBody>
          <a:bodyPr wrap="square" rtlCol="0">
            <a:spAutoFit/>
          </a:bodyPr>
          <a:lstStyle/>
          <a:p>
            <a:r>
              <a:rPr lang="de-DE" sz="2400" b="1" dirty="0" smtClean="0"/>
              <a:t>Jean-Jacques </a:t>
            </a:r>
            <a:r>
              <a:rPr lang="de-DE" sz="2400" b="1" dirty="0" err="1" smtClean="0"/>
              <a:t>Rosseau</a:t>
            </a:r>
            <a:r>
              <a:rPr lang="de-DE" sz="2400" b="1" smtClean="0"/>
              <a:t> 1712-1778:</a:t>
            </a:r>
            <a:endParaRPr lang="de-DE" sz="2400" b="1" dirty="0" smtClean="0"/>
          </a:p>
          <a:p>
            <a:r>
              <a:rPr lang="de-DE" sz="2400" dirty="0" smtClean="0"/>
              <a:t>Genfer Schriftsteller, Philosoph, Pädagoge, Naturforscher und Komponist der Aufklärung/des Humanismus</a:t>
            </a:r>
            <a:endParaRPr lang="de-DE"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Jesus - sündlos</a:t>
            </a:r>
            <a:endParaRPr lang="de-DE" dirty="0"/>
          </a:p>
        </p:txBody>
      </p:sp>
      <p:pic>
        <p:nvPicPr>
          <p:cNvPr id="1026" name="Picture 2" descr="C:\Users\martin.falkenberg\Pictures\Willy Millowitsch.jpg"/>
          <p:cNvPicPr>
            <a:picLocks noGrp="1" noChangeAspect="1" noChangeArrowheads="1"/>
          </p:cNvPicPr>
          <p:nvPr>
            <p:ph sz="quarter" idx="1"/>
          </p:nvPr>
        </p:nvPicPr>
        <p:blipFill>
          <a:blip r:embed="rId2" cstate="print"/>
          <a:srcRect/>
          <a:stretch>
            <a:fillRect/>
          </a:stretch>
        </p:blipFill>
        <p:spPr bwMode="auto">
          <a:xfrm>
            <a:off x="467544" y="1700808"/>
            <a:ext cx="2857500" cy="2857500"/>
          </a:xfrm>
          <a:prstGeom prst="rect">
            <a:avLst/>
          </a:prstGeom>
          <a:noFill/>
        </p:spPr>
      </p:pic>
      <p:pic>
        <p:nvPicPr>
          <p:cNvPr id="1027" name="Picture 3" descr="C:\Users\martin.falkenberg\Pictures\tuerecht.gif"/>
          <p:cNvPicPr>
            <a:picLocks noChangeAspect="1" noChangeArrowheads="1"/>
          </p:cNvPicPr>
          <p:nvPr/>
        </p:nvPicPr>
        <p:blipFill>
          <a:blip r:embed="rId3" cstate="print"/>
          <a:srcRect/>
          <a:stretch>
            <a:fillRect/>
          </a:stretch>
        </p:blipFill>
        <p:spPr bwMode="auto">
          <a:xfrm>
            <a:off x="4283967" y="1700808"/>
            <a:ext cx="3195235" cy="280831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Jesus - sündlos</a:t>
            </a:r>
            <a:endParaRPr lang="de-DE" dirty="0"/>
          </a:p>
        </p:txBody>
      </p:sp>
      <p:sp>
        <p:nvSpPr>
          <p:cNvPr id="5" name="Inhaltsplatzhalter 4"/>
          <p:cNvSpPr>
            <a:spLocks noGrp="1"/>
          </p:cNvSpPr>
          <p:nvPr>
            <p:ph sz="quarter" idx="1"/>
          </p:nvPr>
        </p:nvSpPr>
        <p:spPr/>
        <p:txBody>
          <a:bodyPr/>
          <a:lstStyle/>
          <a:p>
            <a:pPr>
              <a:buNone/>
            </a:pPr>
            <a:r>
              <a:rPr lang="de-DE" b="1" dirty="0" smtClean="0"/>
              <a:t>Römer 3,23: Denn es ist kein Unterschied, denn alle haben gesündigt und erreichen nicht die Herrlichkeit Gottes</a:t>
            </a:r>
          </a:p>
          <a:p>
            <a:pPr>
              <a:buNone/>
            </a:pPr>
            <a:endParaRPr lang="de-DE" dirty="0" smtClean="0"/>
          </a:p>
          <a:p>
            <a:pPr>
              <a:buNone/>
            </a:pPr>
            <a:r>
              <a:rPr lang="de-DE" b="1" dirty="0" smtClean="0"/>
              <a:t>Wir sind nicht Sünder, weil wir sündigen. Wir sündigen, weil wir Sünder sind</a:t>
            </a:r>
            <a:endParaRPr lang="de-DE"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reus">
  <a:themeElements>
    <a:clrScheme name="Nereus">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Nereus">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Nereus">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0</TotalTime>
  <Words>922</Words>
  <Application>Microsoft Office PowerPoint</Application>
  <PresentationFormat>Bildschirmpräsentation (4:3)</PresentationFormat>
  <Paragraphs>68</Paragraphs>
  <Slides>18</Slides>
  <Notes>0</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Nereus</vt:lpstr>
      <vt:lpstr>Jesus - sündlos</vt:lpstr>
      <vt:lpstr>Jesus - sündlos</vt:lpstr>
      <vt:lpstr>Jesus - sündlos</vt:lpstr>
      <vt:lpstr>Jesus - sündlos</vt:lpstr>
      <vt:lpstr>PowerPoint-Präsentation</vt:lpstr>
      <vt:lpstr>PowerPoint-Präsentation</vt:lpstr>
      <vt:lpstr>PowerPoint-Präsentation</vt:lpstr>
      <vt:lpstr>Jesus - sündlos</vt:lpstr>
      <vt:lpstr>Jesus - sündlos</vt:lpstr>
      <vt:lpstr>Jesus - sündlos</vt:lpstr>
      <vt:lpstr>Jesus - sündlos</vt:lpstr>
      <vt:lpstr>Jesus - sündlos</vt:lpstr>
      <vt:lpstr>Jesus - sündlos</vt:lpstr>
      <vt:lpstr>Jesus - sündlos</vt:lpstr>
      <vt:lpstr>Jesus - sündlos</vt:lpstr>
      <vt:lpstr>Jesus - sündlos</vt:lpstr>
      <vt:lpstr>PowerPoint-Präsentation</vt:lpstr>
      <vt:lpstr>Jesus - sündlos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 sündlos</dc:title>
  <dc:creator>martin.falkenberg</dc:creator>
  <cp:lastModifiedBy>P-Team</cp:lastModifiedBy>
  <cp:revision>19</cp:revision>
  <dcterms:created xsi:type="dcterms:W3CDTF">2019-05-27T12:01:28Z</dcterms:created>
  <dcterms:modified xsi:type="dcterms:W3CDTF">2019-06-02T07:23:48Z</dcterms:modified>
</cp:coreProperties>
</file>