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94" r:id="rId3"/>
    <p:sldId id="293" r:id="rId4"/>
    <p:sldId id="291" r:id="rId5"/>
    <p:sldId id="290" r:id="rId6"/>
    <p:sldId id="292" r:id="rId7"/>
    <p:sldId id="295" r:id="rId8"/>
    <p:sldId id="276" r:id="rId9"/>
    <p:sldId id="269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77" r:id="rId22"/>
    <p:sldId id="275" r:id="rId23"/>
    <p:sldId id="278" r:id="rId24"/>
    <p:sldId id="280" r:id="rId25"/>
    <p:sldId id="284" r:id="rId26"/>
    <p:sldId id="285" r:id="rId27"/>
    <p:sldId id="287" r:id="rId28"/>
    <p:sldId id="288" r:id="rId29"/>
    <p:sldId id="289" r:id="rId3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138"/>
    <a:srgbClr val="082B6F"/>
    <a:srgbClr val="C3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4E36A-194E-4D68-8D7F-58C2342CC72F}" v="41" dt="2019-07-21T06:43:02.924"/>
    <p1510:client id="{D4AD4F95-ED97-4911-AA96-A08B40B772B4}" v="114" dt="2019-07-20T09:50:45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72" y="9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 Adam" userId="b6089679-b5a6-40ec-90c6-7e3c68b6fd41_5::1003BFFD9DF9D220" providerId="ADAL" clId="{BCB4E36A-194E-4D68-8D7F-58C2342CC72F}"/>
    <pc:docChg chg="undo custSel addSld delSld modSld sldOrd">
      <pc:chgData name="Eduard Adam" userId="b6089679-b5a6-40ec-90c6-7e3c68b6fd41_5::1003BFFD9DF9D220" providerId="ADAL" clId="{BCB4E36A-194E-4D68-8D7F-58C2342CC72F}" dt="2019-07-21T06:57:29.713" v="329" actId="20577"/>
      <pc:docMkLst>
        <pc:docMk/>
      </pc:docMkLst>
      <pc:sldChg chg="addSp modSp">
        <pc:chgData name="Eduard Adam" userId="b6089679-b5a6-40ec-90c6-7e3c68b6fd41_5::1003BFFD9DF9D220" providerId="ADAL" clId="{BCB4E36A-194E-4D68-8D7F-58C2342CC72F}" dt="2019-07-20T20:59:58.924" v="243" actId="207"/>
        <pc:sldMkLst>
          <pc:docMk/>
          <pc:sldMk cId="0" sldId="269"/>
        </pc:sldMkLst>
        <pc:spChg chg="add mod">
          <ac:chgData name="Eduard Adam" userId="b6089679-b5a6-40ec-90c6-7e3c68b6fd41_5::1003BFFD9DF9D220" providerId="ADAL" clId="{BCB4E36A-194E-4D68-8D7F-58C2342CC72F}" dt="2019-07-20T20:59:58.924" v="243" actId="207"/>
          <ac:spMkLst>
            <pc:docMk/>
            <pc:sldMk cId="0" sldId="269"/>
            <ac:spMk id="2" creationId="{5795E2D5-7D32-46A2-9ED3-57FA19A2769C}"/>
          </ac:spMkLst>
        </pc:spChg>
      </pc:sldChg>
      <pc:sldChg chg="modSp">
        <pc:chgData name="Eduard Adam" userId="b6089679-b5a6-40ec-90c6-7e3c68b6fd41_5::1003BFFD9DF9D220" providerId="ADAL" clId="{BCB4E36A-194E-4D68-8D7F-58C2342CC72F}" dt="2019-07-20T21:14:29.553" v="245" actId="20577"/>
        <pc:sldMkLst>
          <pc:docMk/>
          <pc:sldMk cId="1103928393" sldId="275"/>
        </pc:sldMkLst>
        <pc:spChg chg="mod">
          <ac:chgData name="Eduard Adam" userId="b6089679-b5a6-40ec-90c6-7e3c68b6fd41_5::1003BFFD9DF9D220" providerId="ADAL" clId="{BCB4E36A-194E-4D68-8D7F-58C2342CC72F}" dt="2019-07-20T21:14:29.553" v="245" actId="20577"/>
          <ac:spMkLst>
            <pc:docMk/>
            <pc:sldMk cId="1103928393" sldId="275"/>
            <ac:spMk id="3" creationId="{DEAB3A7A-54A2-4C51-9B1D-997E2CB9A645}"/>
          </ac:spMkLst>
        </pc:spChg>
      </pc:sldChg>
      <pc:sldChg chg="modSp">
        <pc:chgData name="Eduard Adam" userId="b6089679-b5a6-40ec-90c6-7e3c68b6fd41_5::1003BFFD9DF9D220" providerId="ADAL" clId="{BCB4E36A-194E-4D68-8D7F-58C2342CC72F}" dt="2019-07-21T06:42:14.467" v="314" actId="20577"/>
        <pc:sldMkLst>
          <pc:docMk/>
          <pc:sldMk cId="3725556246" sldId="276"/>
        </pc:sldMkLst>
        <pc:spChg chg="mod">
          <ac:chgData name="Eduard Adam" userId="b6089679-b5a6-40ec-90c6-7e3c68b6fd41_5::1003BFFD9DF9D220" providerId="ADAL" clId="{BCB4E36A-194E-4D68-8D7F-58C2342CC72F}" dt="2019-07-21T06:42:14.467" v="314" actId="20577"/>
          <ac:spMkLst>
            <pc:docMk/>
            <pc:sldMk cId="3725556246" sldId="276"/>
            <ac:spMk id="2" creationId="{00000000-0000-0000-0000-000000000000}"/>
          </ac:spMkLst>
        </pc:spChg>
      </pc:sldChg>
      <pc:sldChg chg="modSp">
        <pc:chgData name="Eduard Adam" userId="b6089679-b5a6-40ec-90c6-7e3c68b6fd41_5::1003BFFD9DF9D220" providerId="ADAL" clId="{BCB4E36A-194E-4D68-8D7F-58C2342CC72F}" dt="2019-07-21T06:42:47.681" v="315"/>
        <pc:sldMkLst>
          <pc:docMk/>
          <pc:sldMk cId="2817411524" sldId="277"/>
        </pc:sldMkLst>
        <pc:spChg chg="mod">
          <ac:chgData name="Eduard Adam" userId="b6089679-b5a6-40ec-90c6-7e3c68b6fd41_5::1003BFFD9DF9D220" providerId="ADAL" clId="{BCB4E36A-194E-4D68-8D7F-58C2342CC72F}" dt="2019-07-21T06:42:47.681" v="315"/>
          <ac:spMkLst>
            <pc:docMk/>
            <pc:sldMk cId="2817411524" sldId="277"/>
            <ac:spMk id="2" creationId="{00000000-0000-0000-0000-000000000000}"/>
          </ac:spMkLst>
        </pc:spChg>
      </pc:sldChg>
      <pc:sldChg chg="modSp">
        <pc:chgData name="Eduard Adam" userId="b6089679-b5a6-40ec-90c6-7e3c68b6fd41_5::1003BFFD9DF9D220" providerId="ADAL" clId="{BCB4E36A-194E-4D68-8D7F-58C2342CC72F}" dt="2019-07-21T06:43:08.069" v="317" actId="1076"/>
        <pc:sldMkLst>
          <pc:docMk/>
          <pc:sldMk cId="4127756158" sldId="289"/>
        </pc:sldMkLst>
        <pc:spChg chg="mod">
          <ac:chgData name="Eduard Adam" userId="b6089679-b5a6-40ec-90c6-7e3c68b6fd41_5::1003BFFD9DF9D220" providerId="ADAL" clId="{BCB4E36A-194E-4D68-8D7F-58C2342CC72F}" dt="2019-07-21T06:43:08.069" v="317" actId="1076"/>
          <ac:spMkLst>
            <pc:docMk/>
            <pc:sldMk cId="4127756158" sldId="289"/>
            <ac:spMk id="2" creationId="{10194E9B-72C3-4B64-95B9-24685E267BFC}"/>
          </ac:spMkLst>
        </pc:spChg>
      </pc:sldChg>
      <pc:sldChg chg="addSp modSp add ord modAnim">
        <pc:chgData name="Eduard Adam" userId="b6089679-b5a6-40ec-90c6-7e3c68b6fd41_5::1003BFFD9DF9D220" providerId="ADAL" clId="{BCB4E36A-194E-4D68-8D7F-58C2342CC72F}" dt="2019-07-20T20:56:46.198" v="185"/>
        <pc:sldMkLst>
          <pc:docMk/>
          <pc:sldMk cId="540377562" sldId="290"/>
        </pc:sldMkLst>
        <pc:spChg chg="mod">
          <ac:chgData name="Eduard Adam" userId="b6089679-b5a6-40ec-90c6-7e3c68b6fd41_5::1003BFFD9DF9D220" providerId="ADAL" clId="{BCB4E36A-194E-4D68-8D7F-58C2342CC72F}" dt="2019-07-20T20:49:22.041" v="4"/>
          <ac:spMkLst>
            <pc:docMk/>
            <pc:sldMk cId="540377562" sldId="290"/>
            <ac:spMk id="2" creationId="{941A3AFD-6B00-4DE4-A0D5-2871968320AE}"/>
          </ac:spMkLst>
        </pc:spChg>
        <pc:spChg chg="mod">
          <ac:chgData name="Eduard Adam" userId="b6089679-b5a6-40ec-90c6-7e3c68b6fd41_5::1003BFFD9DF9D220" providerId="ADAL" clId="{BCB4E36A-194E-4D68-8D7F-58C2342CC72F}" dt="2019-07-20T20:55:03.665" v="110" actId="20577"/>
          <ac:spMkLst>
            <pc:docMk/>
            <pc:sldMk cId="540377562" sldId="290"/>
            <ac:spMk id="3" creationId="{E9A30DE7-0AD1-492E-BB56-42C2AF10D334}"/>
          </ac:spMkLst>
        </pc:spChg>
        <pc:picChg chg="add mod">
          <ac:chgData name="Eduard Adam" userId="b6089679-b5a6-40ec-90c6-7e3c68b6fd41_5::1003BFFD9DF9D220" providerId="ADAL" clId="{BCB4E36A-194E-4D68-8D7F-58C2342CC72F}" dt="2019-07-20T20:48:30.586" v="3" actId="1076"/>
          <ac:picMkLst>
            <pc:docMk/>
            <pc:sldMk cId="540377562" sldId="290"/>
            <ac:picMk id="4" creationId="{E6B98F7C-6FBA-4D27-9A76-A0997940D000}"/>
          </ac:picMkLst>
        </pc:picChg>
      </pc:sldChg>
      <pc:sldChg chg="del">
        <pc:chgData name="Eduard Adam" userId="b6089679-b5a6-40ec-90c6-7e3c68b6fd41_5::1003BFFD9DF9D220" providerId="ADAL" clId="{BCB4E36A-194E-4D68-8D7F-58C2342CC72F}" dt="2019-07-20T20:48:17.617" v="0" actId="2696"/>
        <pc:sldMkLst>
          <pc:docMk/>
          <pc:sldMk cId="1782986139" sldId="290"/>
        </pc:sldMkLst>
      </pc:sldChg>
      <pc:sldChg chg="addSp delSp modSp add ord modAnim">
        <pc:chgData name="Eduard Adam" userId="b6089679-b5a6-40ec-90c6-7e3c68b6fd41_5::1003BFFD9DF9D220" providerId="ADAL" clId="{BCB4E36A-194E-4D68-8D7F-58C2342CC72F}" dt="2019-07-20T20:56:35.653" v="184"/>
        <pc:sldMkLst>
          <pc:docMk/>
          <pc:sldMk cId="1298929594" sldId="291"/>
        </pc:sldMkLst>
        <pc:spChg chg="mod">
          <ac:chgData name="Eduard Adam" userId="b6089679-b5a6-40ec-90c6-7e3c68b6fd41_5::1003BFFD9DF9D220" providerId="ADAL" clId="{BCB4E36A-194E-4D68-8D7F-58C2342CC72F}" dt="2019-07-20T20:50:34.112" v="13"/>
          <ac:spMkLst>
            <pc:docMk/>
            <pc:sldMk cId="1298929594" sldId="291"/>
            <ac:spMk id="2" creationId="{88BFE317-E0DC-49AC-8843-3D24E4CA22CE}"/>
          </ac:spMkLst>
        </pc:spChg>
        <pc:picChg chg="add del mod">
          <ac:chgData name="Eduard Adam" userId="b6089679-b5a6-40ec-90c6-7e3c68b6fd41_5::1003BFFD9DF9D220" providerId="ADAL" clId="{BCB4E36A-194E-4D68-8D7F-58C2342CC72F}" dt="2019-07-20T20:50:13.068" v="9"/>
          <ac:picMkLst>
            <pc:docMk/>
            <pc:sldMk cId="1298929594" sldId="291"/>
            <ac:picMk id="4" creationId="{61849355-F6C6-4079-A19A-B7DB23A67A21}"/>
          </ac:picMkLst>
        </pc:picChg>
        <pc:picChg chg="add mod">
          <ac:chgData name="Eduard Adam" userId="b6089679-b5a6-40ec-90c6-7e3c68b6fd41_5::1003BFFD9DF9D220" providerId="ADAL" clId="{BCB4E36A-194E-4D68-8D7F-58C2342CC72F}" dt="2019-07-20T20:50:21.465" v="12" actId="14100"/>
          <ac:picMkLst>
            <pc:docMk/>
            <pc:sldMk cId="1298929594" sldId="291"/>
            <ac:picMk id="1026" creationId="{DCABFC4F-6479-48C2-8688-43829F0F574B}"/>
          </ac:picMkLst>
        </pc:picChg>
      </pc:sldChg>
      <pc:sldChg chg="addSp delSp modSp add modAnim">
        <pc:chgData name="Eduard Adam" userId="b6089679-b5a6-40ec-90c6-7e3c68b6fd41_5::1003BFFD9DF9D220" providerId="ADAL" clId="{BCB4E36A-194E-4D68-8D7F-58C2342CC72F}" dt="2019-07-20T20:56:50.389" v="186"/>
        <pc:sldMkLst>
          <pc:docMk/>
          <pc:sldMk cId="1581481124" sldId="292"/>
        </pc:sldMkLst>
        <pc:spChg chg="mod">
          <ac:chgData name="Eduard Adam" userId="b6089679-b5a6-40ec-90c6-7e3c68b6fd41_5::1003BFFD9DF9D220" providerId="ADAL" clId="{BCB4E36A-194E-4D68-8D7F-58C2342CC72F}" dt="2019-07-20T20:51:36.584" v="20"/>
          <ac:spMkLst>
            <pc:docMk/>
            <pc:sldMk cId="1581481124" sldId="292"/>
            <ac:spMk id="2" creationId="{B38FC42D-F2B4-4F56-A0B4-406D855189BF}"/>
          </ac:spMkLst>
        </pc:spChg>
        <pc:picChg chg="add mod">
          <ac:chgData name="Eduard Adam" userId="b6089679-b5a6-40ec-90c6-7e3c68b6fd41_5::1003BFFD9DF9D220" providerId="ADAL" clId="{BCB4E36A-194E-4D68-8D7F-58C2342CC72F}" dt="2019-07-20T20:51:12.927" v="17" actId="1076"/>
          <ac:picMkLst>
            <pc:docMk/>
            <pc:sldMk cId="1581481124" sldId="292"/>
            <ac:picMk id="2050" creationId="{3C2B05D5-80F0-49DE-BCD1-799AE5DCFA77}"/>
          </ac:picMkLst>
        </pc:picChg>
        <pc:picChg chg="add del">
          <ac:chgData name="Eduard Adam" userId="b6089679-b5a6-40ec-90c6-7e3c68b6fd41_5::1003BFFD9DF9D220" providerId="ADAL" clId="{BCB4E36A-194E-4D68-8D7F-58C2342CC72F}" dt="2019-07-20T20:51:27.347" v="19"/>
          <ac:picMkLst>
            <pc:docMk/>
            <pc:sldMk cId="1581481124" sldId="292"/>
            <ac:picMk id="2052" creationId="{E0D13E44-2615-4FE2-A3FF-C5155B4D6178}"/>
          </ac:picMkLst>
        </pc:picChg>
      </pc:sldChg>
      <pc:sldChg chg="addSp delSp modSp add ord modAnim">
        <pc:chgData name="Eduard Adam" userId="b6089679-b5a6-40ec-90c6-7e3c68b6fd41_5::1003BFFD9DF9D220" providerId="ADAL" clId="{BCB4E36A-194E-4D68-8D7F-58C2342CC72F}" dt="2019-07-20T20:56:26.388" v="183"/>
        <pc:sldMkLst>
          <pc:docMk/>
          <pc:sldMk cId="1475980365" sldId="293"/>
        </pc:sldMkLst>
        <pc:spChg chg="mod">
          <ac:chgData name="Eduard Adam" userId="b6089679-b5a6-40ec-90c6-7e3c68b6fd41_5::1003BFFD9DF9D220" providerId="ADAL" clId="{BCB4E36A-194E-4D68-8D7F-58C2342CC72F}" dt="2019-07-20T20:52:39.688" v="24"/>
          <ac:spMkLst>
            <pc:docMk/>
            <pc:sldMk cId="1475980365" sldId="293"/>
            <ac:spMk id="2" creationId="{2B5D7A02-61F3-45E6-8ED5-DE3440A1220E}"/>
          </ac:spMkLst>
        </pc:spChg>
        <pc:spChg chg="del">
          <ac:chgData name="Eduard Adam" userId="b6089679-b5a6-40ec-90c6-7e3c68b6fd41_5::1003BFFD9DF9D220" providerId="ADAL" clId="{BCB4E36A-194E-4D68-8D7F-58C2342CC72F}" dt="2019-07-20T20:53:09.195" v="26" actId="478"/>
          <ac:spMkLst>
            <pc:docMk/>
            <pc:sldMk cId="1475980365" sldId="293"/>
            <ac:spMk id="3" creationId="{2C44FA89-2F5D-44E1-A4D0-641DA4EA21B3}"/>
          </ac:spMkLst>
        </pc:spChg>
        <pc:picChg chg="add mod">
          <ac:chgData name="Eduard Adam" userId="b6089679-b5a6-40ec-90c6-7e3c68b6fd41_5::1003BFFD9DF9D220" providerId="ADAL" clId="{BCB4E36A-194E-4D68-8D7F-58C2342CC72F}" dt="2019-07-20T20:53:11.751" v="27" actId="1076"/>
          <ac:picMkLst>
            <pc:docMk/>
            <pc:sldMk cId="1475980365" sldId="293"/>
            <ac:picMk id="3074" creationId="{E365833E-7824-4762-95E0-118466A92651}"/>
          </ac:picMkLst>
        </pc:picChg>
      </pc:sldChg>
      <pc:sldChg chg="addSp delSp modSp add">
        <pc:chgData name="Eduard Adam" userId="b6089679-b5a6-40ec-90c6-7e3c68b6fd41_5::1003BFFD9DF9D220" providerId="ADAL" clId="{BCB4E36A-194E-4D68-8D7F-58C2342CC72F}" dt="2019-07-20T20:56:11.511" v="182" actId="1076"/>
        <pc:sldMkLst>
          <pc:docMk/>
          <pc:sldMk cId="1998914232" sldId="294"/>
        </pc:sldMkLst>
        <pc:spChg chg="mod">
          <ac:chgData name="Eduard Adam" userId="b6089679-b5a6-40ec-90c6-7e3c68b6fd41_5::1003BFFD9DF9D220" providerId="ADAL" clId="{BCB4E36A-194E-4D68-8D7F-58C2342CC72F}" dt="2019-07-20T20:55:28.487" v="172" actId="20577"/>
          <ac:spMkLst>
            <pc:docMk/>
            <pc:sldMk cId="1998914232" sldId="294"/>
            <ac:spMk id="2" creationId="{941A3AFD-6B00-4DE4-A0D5-2871968320AE}"/>
          </ac:spMkLst>
        </pc:spChg>
        <pc:picChg chg="del mod">
          <ac:chgData name="Eduard Adam" userId="b6089679-b5a6-40ec-90c6-7e3c68b6fd41_5::1003BFFD9DF9D220" providerId="ADAL" clId="{BCB4E36A-194E-4D68-8D7F-58C2342CC72F}" dt="2019-07-20T20:55:58.250" v="177" actId="478"/>
          <ac:picMkLst>
            <pc:docMk/>
            <pc:sldMk cId="1998914232" sldId="294"/>
            <ac:picMk id="4" creationId="{E6B98F7C-6FBA-4D27-9A76-A0997940D000}"/>
          </ac:picMkLst>
        </pc:picChg>
        <pc:picChg chg="add mod">
          <ac:chgData name="Eduard Adam" userId="b6089679-b5a6-40ec-90c6-7e3c68b6fd41_5::1003BFFD9DF9D220" providerId="ADAL" clId="{BCB4E36A-194E-4D68-8D7F-58C2342CC72F}" dt="2019-07-20T20:56:11.511" v="182" actId="1076"/>
          <ac:picMkLst>
            <pc:docMk/>
            <pc:sldMk cId="1998914232" sldId="294"/>
            <ac:picMk id="5" creationId="{ED091F22-CFBC-4894-9CC4-0DA22DEB00DA}"/>
          </ac:picMkLst>
        </pc:picChg>
      </pc:sldChg>
      <pc:sldChg chg="modSp">
        <pc:chgData name="Eduard Adam" userId="b6089679-b5a6-40ec-90c6-7e3c68b6fd41_5::1003BFFD9DF9D220" providerId="ADAL" clId="{BCB4E36A-194E-4D68-8D7F-58C2342CC72F}" dt="2019-07-21T06:57:29.713" v="329" actId="20577"/>
        <pc:sldMkLst>
          <pc:docMk/>
          <pc:sldMk cId="1531806789" sldId="295"/>
        </pc:sldMkLst>
        <pc:spChg chg="mod">
          <ac:chgData name="Eduard Adam" userId="b6089679-b5a6-40ec-90c6-7e3c68b6fd41_5::1003BFFD9DF9D220" providerId="ADAL" clId="{BCB4E36A-194E-4D68-8D7F-58C2342CC72F}" dt="2019-07-21T06:57:29.713" v="329" actId="20577"/>
          <ac:spMkLst>
            <pc:docMk/>
            <pc:sldMk cId="1531806789" sldId="295"/>
            <ac:spMk id="2" creationId="{941A3AFD-6B00-4DE4-A0D5-2871968320AE}"/>
          </ac:spMkLst>
        </pc:spChg>
        <pc:picChg chg="mod">
          <ac:chgData name="Eduard Adam" userId="b6089679-b5a6-40ec-90c6-7e3c68b6fd41_5::1003BFFD9DF9D220" providerId="ADAL" clId="{BCB4E36A-194E-4D68-8D7F-58C2342CC72F}" dt="2019-07-20T20:57:30.744" v="220" actId="1076"/>
          <ac:picMkLst>
            <pc:docMk/>
            <pc:sldMk cId="1531806789" sldId="295"/>
            <ac:picMk id="5" creationId="{ED091F22-CFBC-4894-9CC4-0DA22DEB00DA}"/>
          </ac:picMkLst>
        </pc:picChg>
      </pc:sldChg>
    </pc:docChg>
  </pc:docChgLst>
  <pc:docChgLst>
    <pc:chgData name="Eduard Adam" userId="b6089679-b5a6-40ec-90c6-7e3c68b6fd41_5::1003BFFD9DF9D220" providerId="ADAL" clId="{17464DBE-0D91-4B0B-B07E-1AFCD3D20FD2}"/>
    <pc:docChg chg="undo custSel mod addSld delSld modSld">
      <pc:chgData name="Eduard Adam" userId="b6089679-b5a6-40ec-90c6-7e3c68b6fd41_5::1003BFFD9DF9D220" providerId="ADAL" clId="{17464DBE-0D91-4B0B-B07E-1AFCD3D20FD2}" dt="2019-07-20T09:50:45.415" v="403"/>
      <pc:docMkLst>
        <pc:docMk/>
      </pc:docMkLst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56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57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58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59"/>
        </pc:sldMkLst>
      </pc:sldChg>
      <pc:sldChg chg="del">
        <pc:chgData name="Eduard Adam" userId="b6089679-b5a6-40ec-90c6-7e3c68b6fd41_5::1003BFFD9DF9D220" providerId="ADAL" clId="{17464DBE-0D91-4B0B-B07E-1AFCD3D20FD2}" dt="2019-07-20T07:38:22.549" v="1" actId="2696"/>
        <pc:sldMkLst>
          <pc:docMk/>
          <pc:sldMk cId="1679529823" sldId="259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0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1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2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3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4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5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6"/>
        </pc:sldMkLst>
      </pc:sldChg>
      <pc:sldChg chg="del">
        <pc:chgData name="Eduard Adam" userId="b6089679-b5a6-40ec-90c6-7e3c68b6fd41_5::1003BFFD9DF9D220" providerId="ADAL" clId="{17464DBE-0D91-4B0B-B07E-1AFCD3D20FD2}" dt="2019-07-20T07:40:18.645" v="7"/>
        <pc:sldMkLst>
          <pc:docMk/>
          <pc:sldMk cId="0" sldId="269"/>
        </pc:sldMkLst>
      </pc:sldChg>
      <pc:sldChg chg="addSp delSp">
        <pc:chgData name="Eduard Adam" userId="b6089679-b5a6-40ec-90c6-7e3c68b6fd41_5::1003BFFD9DF9D220" providerId="ADAL" clId="{17464DBE-0D91-4B0B-B07E-1AFCD3D20FD2}" dt="2019-07-20T07:44:22.301" v="18"/>
        <pc:sldMkLst>
          <pc:docMk/>
          <pc:sldMk cId="1071391340" sldId="271"/>
        </pc:sldMkLst>
        <pc:picChg chg="del">
          <ac:chgData name="Eduard Adam" userId="b6089679-b5a6-40ec-90c6-7e3c68b6fd41_5::1003BFFD9DF9D220" providerId="ADAL" clId="{17464DBE-0D91-4B0B-B07E-1AFCD3D20FD2}" dt="2019-07-20T07:39:08.752" v="6"/>
          <ac:picMkLst>
            <pc:docMk/>
            <pc:sldMk cId="1071391340" sldId="271"/>
            <ac:picMk id="8" creationId="{9227477B-C08B-45EF-8ACB-E52039F2A889}"/>
          </ac:picMkLst>
        </pc:picChg>
        <pc:picChg chg="add del">
          <ac:chgData name="Eduard Adam" userId="b6089679-b5a6-40ec-90c6-7e3c68b6fd41_5::1003BFFD9DF9D220" providerId="ADAL" clId="{17464DBE-0D91-4B0B-B07E-1AFCD3D20FD2}" dt="2019-07-20T07:41:37.595" v="11" actId="478"/>
          <ac:picMkLst>
            <pc:docMk/>
            <pc:sldMk cId="1071391340" sldId="271"/>
            <ac:picMk id="9" creationId="{039C8773-1983-45CA-A1C6-58794C4B3D75}"/>
          </ac:picMkLst>
        </pc:picChg>
        <pc:picChg chg="del">
          <ac:chgData name="Eduard Adam" userId="b6089679-b5a6-40ec-90c6-7e3c68b6fd41_5::1003BFFD9DF9D220" providerId="ADAL" clId="{17464DBE-0D91-4B0B-B07E-1AFCD3D20FD2}" dt="2019-07-20T07:44:14.940" v="17"/>
          <ac:picMkLst>
            <pc:docMk/>
            <pc:sldMk cId="1071391340" sldId="271"/>
            <ac:picMk id="10" creationId="{3BC094CA-73C5-4E17-AF09-56057CDAB7B6}"/>
          </ac:picMkLst>
        </pc:picChg>
        <pc:picChg chg="del">
          <ac:chgData name="Eduard Adam" userId="b6089679-b5a6-40ec-90c6-7e3c68b6fd41_5::1003BFFD9DF9D220" providerId="ADAL" clId="{17464DBE-0D91-4B0B-B07E-1AFCD3D20FD2}" dt="2019-07-20T07:44:22.301" v="18"/>
          <ac:picMkLst>
            <pc:docMk/>
            <pc:sldMk cId="1071391340" sldId="271"/>
            <ac:picMk id="11" creationId="{79F3ABFF-4DC9-4319-A82B-45B0D3EAEC0B}"/>
          </ac:picMkLst>
        </pc:picChg>
      </pc:sldChg>
      <pc:sldChg chg="addSp delSp del">
        <pc:chgData name="Eduard Adam" userId="b6089679-b5a6-40ec-90c6-7e3c68b6fd41_5::1003BFFD9DF9D220" providerId="ADAL" clId="{17464DBE-0D91-4B0B-B07E-1AFCD3D20FD2}" dt="2019-07-20T09:41:14.906" v="364" actId="2696"/>
        <pc:sldMkLst>
          <pc:docMk/>
          <pc:sldMk cId="3720809638" sldId="274"/>
        </pc:sldMkLst>
        <pc:picChg chg="add del">
          <ac:chgData name="Eduard Adam" userId="b6089679-b5a6-40ec-90c6-7e3c68b6fd41_5::1003BFFD9DF9D220" providerId="ADAL" clId="{17464DBE-0D91-4B0B-B07E-1AFCD3D20FD2}" dt="2019-07-20T07:41:34.894" v="10" actId="478"/>
          <ac:picMkLst>
            <pc:docMk/>
            <pc:sldMk cId="3720809638" sldId="274"/>
            <ac:picMk id="2" creationId="{06CC24DB-F3DC-4CDB-8254-E060130A3C2E}"/>
          </ac:picMkLst>
        </pc:picChg>
      </pc:sldChg>
      <pc:sldChg chg="addSp delSp modSp add mod setBg modAnim setClrOvrMap">
        <pc:chgData name="Eduard Adam" userId="b6089679-b5a6-40ec-90c6-7e3c68b6fd41_5::1003BFFD9DF9D220" providerId="ADAL" clId="{17464DBE-0D91-4B0B-B07E-1AFCD3D20FD2}" dt="2019-07-20T09:01:35.560" v="83"/>
        <pc:sldMkLst>
          <pc:docMk/>
          <pc:sldMk cId="1103928393" sldId="275"/>
        </pc:sldMkLst>
        <pc:spChg chg="mod">
          <ac:chgData name="Eduard Adam" userId="b6089679-b5a6-40ec-90c6-7e3c68b6fd41_5::1003BFFD9DF9D220" providerId="ADAL" clId="{17464DBE-0D91-4B0B-B07E-1AFCD3D20FD2}" dt="2019-07-20T09:00:00.169" v="68" actId="26606"/>
          <ac:spMkLst>
            <pc:docMk/>
            <pc:sldMk cId="1103928393" sldId="275"/>
            <ac:spMk id="2" creationId="{80454730-E14C-4669-8C47-D3293D460F58}"/>
          </ac:spMkLst>
        </pc:spChg>
        <pc:spChg chg="mod">
          <ac:chgData name="Eduard Adam" userId="b6089679-b5a6-40ec-90c6-7e3c68b6fd41_5::1003BFFD9DF9D220" providerId="ADAL" clId="{17464DBE-0D91-4B0B-B07E-1AFCD3D20FD2}" dt="2019-07-20T09:00:27.361" v="78" actId="403"/>
          <ac:spMkLst>
            <pc:docMk/>
            <pc:sldMk cId="1103928393" sldId="275"/>
            <ac:spMk id="3" creationId="{DEAB3A7A-54A2-4C51-9B1D-997E2CB9A645}"/>
          </ac:spMkLst>
        </pc:spChg>
        <pc:spChg chg="add mod">
          <ac:chgData name="Eduard Adam" userId="b6089679-b5a6-40ec-90c6-7e3c68b6fd41_5::1003BFFD9DF9D220" providerId="ADAL" clId="{17464DBE-0D91-4B0B-B07E-1AFCD3D20FD2}" dt="2019-07-20T09:01:22.070" v="81" actId="208"/>
          <ac:spMkLst>
            <pc:docMk/>
            <pc:sldMk cId="1103928393" sldId="275"/>
            <ac:spMk id="6" creationId="{CCF1F279-8820-4E9C-A7EB-A18FAB20DC69}"/>
          </ac:spMkLst>
        </pc:spChg>
        <pc:spChg chg="add del">
          <ac:chgData name="Eduard Adam" userId="b6089679-b5a6-40ec-90c6-7e3c68b6fd41_5::1003BFFD9DF9D220" providerId="ADAL" clId="{17464DBE-0D91-4B0B-B07E-1AFCD3D20FD2}" dt="2019-07-20T09:00:00.169" v="68" actId="26606"/>
          <ac:spMkLst>
            <pc:docMk/>
            <pc:sldMk cId="1103928393" sldId="275"/>
            <ac:spMk id="9" creationId="{CF62D2A7-8207-488C-9F46-316BA81A16C8}"/>
          </ac:spMkLst>
        </pc:spChg>
        <pc:picChg chg="add mod">
          <ac:chgData name="Eduard Adam" userId="b6089679-b5a6-40ec-90c6-7e3c68b6fd41_5::1003BFFD9DF9D220" providerId="ADAL" clId="{17464DBE-0D91-4B0B-B07E-1AFCD3D20FD2}" dt="2019-07-20T09:00:00.169" v="68" actId="26606"/>
          <ac:picMkLst>
            <pc:docMk/>
            <pc:sldMk cId="1103928393" sldId="275"/>
            <ac:picMk id="4" creationId="{B0B84A91-B548-4930-93AC-E535CBCE7556}"/>
          </ac:picMkLst>
        </pc:picChg>
        <pc:picChg chg="add mod">
          <ac:chgData name="Eduard Adam" userId="b6089679-b5a6-40ec-90c6-7e3c68b6fd41_5::1003BFFD9DF9D220" providerId="ADAL" clId="{17464DBE-0D91-4B0B-B07E-1AFCD3D20FD2}" dt="2019-07-20T09:00:00.169" v="68" actId="26606"/>
          <ac:picMkLst>
            <pc:docMk/>
            <pc:sldMk cId="1103928393" sldId="275"/>
            <ac:picMk id="5" creationId="{864E455D-D7FC-4D64-8223-DFA28AF4E5D0}"/>
          </ac:picMkLst>
        </pc:picChg>
        <pc:cxnChg chg="add">
          <ac:chgData name="Eduard Adam" userId="b6089679-b5a6-40ec-90c6-7e3c68b6fd41_5::1003BFFD9DF9D220" providerId="ADAL" clId="{17464DBE-0D91-4B0B-B07E-1AFCD3D20FD2}" dt="2019-07-20T09:00:00.169" v="68" actId="26606"/>
          <ac:cxnSpMkLst>
            <pc:docMk/>
            <pc:sldMk cId="1103928393" sldId="275"/>
            <ac:cxnSpMk id="14" creationId="{EBAD6A72-88E8-42F7-88B9-CAF744536BE4}"/>
          </ac:cxnSpMkLst>
        </pc:cxnChg>
        <pc:cxnChg chg="add">
          <ac:chgData name="Eduard Adam" userId="b6089679-b5a6-40ec-90c6-7e3c68b6fd41_5::1003BFFD9DF9D220" providerId="ADAL" clId="{17464DBE-0D91-4B0B-B07E-1AFCD3D20FD2}" dt="2019-07-20T09:00:00.169" v="68" actId="26606"/>
          <ac:cxnSpMkLst>
            <pc:docMk/>
            <pc:sldMk cId="1103928393" sldId="275"/>
            <ac:cxnSpMk id="16" creationId="{C800968E-0A99-46C4-A9B2-6A63AC66F4B0}"/>
          </ac:cxnSpMkLst>
        </pc:cxnChg>
      </pc:sldChg>
      <pc:sldChg chg="del">
        <pc:chgData name="Eduard Adam" userId="b6089679-b5a6-40ec-90c6-7e3c68b6fd41_5::1003BFFD9DF9D220" providerId="ADAL" clId="{17464DBE-0D91-4B0B-B07E-1AFCD3D20FD2}" dt="2019-07-20T07:38:22.596" v="4" actId="2696"/>
        <pc:sldMkLst>
          <pc:docMk/>
          <pc:sldMk cId="3004837783" sldId="275"/>
        </pc:sldMkLst>
      </pc:sldChg>
      <pc:sldChg chg="modSp del">
        <pc:chgData name="Eduard Adam" userId="b6089679-b5a6-40ec-90c6-7e3c68b6fd41_5::1003BFFD9DF9D220" providerId="ADAL" clId="{17464DBE-0D91-4B0B-B07E-1AFCD3D20FD2}" dt="2019-07-20T09:42:13.278" v="369" actId="20577"/>
        <pc:sldMkLst>
          <pc:docMk/>
          <pc:sldMk cId="3725556246" sldId="276"/>
        </pc:sldMkLst>
        <pc:spChg chg="mod">
          <ac:chgData name="Eduard Adam" userId="b6089679-b5a6-40ec-90c6-7e3c68b6fd41_5::1003BFFD9DF9D220" providerId="ADAL" clId="{17464DBE-0D91-4B0B-B07E-1AFCD3D20FD2}" dt="2019-07-20T09:42:13.278" v="369" actId="20577"/>
          <ac:spMkLst>
            <pc:docMk/>
            <pc:sldMk cId="3725556246" sldId="276"/>
            <ac:spMk id="2" creationId="{00000000-0000-0000-0000-000000000000}"/>
          </ac:spMkLst>
        </pc:spChg>
      </pc:sldChg>
      <pc:sldChg chg="del">
        <pc:chgData name="Eduard Adam" userId="b6089679-b5a6-40ec-90c6-7e3c68b6fd41_5::1003BFFD9DF9D220" providerId="ADAL" clId="{17464DBE-0D91-4B0B-B07E-1AFCD3D20FD2}" dt="2019-07-20T07:38:22.580" v="2" actId="2696"/>
        <pc:sldMkLst>
          <pc:docMk/>
          <pc:sldMk cId="2252327166" sldId="277"/>
        </pc:sldMkLst>
      </pc:sldChg>
      <pc:sldChg chg="modSp">
        <pc:chgData name="Eduard Adam" userId="b6089679-b5a6-40ec-90c6-7e3c68b6fd41_5::1003BFFD9DF9D220" providerId="ADAL" clId="{17464DBE-0D91-4B0B-B07E-1AFCD3D20FD2}" dt="2019-07-20T09:42:32.823" v="371" actId="20577"/>
        <pc:sldMkLst>
          <pc:docMk/>
          <pc:sldMk cId="2817411524" sldId="277"/>
        </pc:sldMkLst>
        <pc:spChg chg="mod">
          <ac:chgData name="Eduard Adam" userId="b6089679-b5a6-40ec-90c6-7e3c68b6fd41_5::1003BFFD9DF9D220" providerId="ADAL" clId="{17464DBE-0D91-4B0B-B07E-1AFCD3D20FD2}" dt="2019-07-20T09:42:32.823" v="371" actId="20577"/>
          <ac:spMkLst>
            <pc:docMk/>
            <pc:sldMk cId="2817411524" sldId="277"/>
            <ac:spMk id="2" creationId="{00000000-0000-0000-0000-000000000000}"/>
          </ac:spMkLst>
        </pc:spChg>
      </pc:sldChg>
      <pc:sldChg chg="addSp delSp modSp add mod setBg modAnim setClrOvrMap">
        <pc:chgData name="Eduard Adam" userId="b6089679-b5a6-40ec-90c6-7e3c68b6fd41_5::1003BFFD9DF9D220" providerId="ADAL" clId="{17464DBE-0D91-4B0B-B07E-1AFCD3D20FD2}" dt="2019-07-20T09:45:32.399" v="390" actId="313"/>
        <pc:sldMkLst>
          <pc:docMk/>
          <pc:sldMk cId="799899848" sldId="278"/>
        </pc:sldMkLst>
        <pc:spChg chg="mod">
          <ac:chgData name="Eduard Adam" userId="b6089679-b5a6-40ec-90c6-7e3c68b6fd41_5::1003BFFD9DF9D220" providerId="ADAL" clId="{17464DBE-0D91-4B0B-B07E-1AFCD3D20FD2}" dt="2019-07-20T09:45:22.102" v="382" actId="1076"/>
          <ac:spMkLst>
            <pc:docMk/>
            <pc:sldMk cId="799899848" sldId="278"/>
            <ac:spMk id="2" creationId="{617DC3A4-EC3F-4D86-8750-9B0D464BD7FE}"/>
          </ac:spMkLst>
        </pc:spChg>
        <pc:spChg chg="mod">
          <ac:chgData name="Eduard Adam" userId="b6089679-b5a6-40ec-90c6-7e3c68b6fd41_5::1003BFFD9DF9D220" providerId="ADAL" clId="{17464DBE-0D91-4B0B-B07E-1AFCD3D20FD2}" dt="2019-07-20T09:45:32.399" v="390" actId="313"/>
          <ac:spMkLst>
            <pc:docMk/>
            <pc:sldMk cId="799899848" sldId="278"/>
            <ac:spMk id="3" creationId="{31850BFE-D413-4F69-A0C8-CE4052CFF55C}"/>
          </ac:spMkLst>
        </pc:spChg>
        <pc:spChg chg="add del">
          <ac:chgData name="Eduard Adam" userId="b6089679-b5a6-40ec-90c6-7e3c68b6fd41_5::1003BFFD9DF9D220" providerId="ADAL" clId="{17464DBE-0D91-4B0B-B07E-1AFCD3D20FD2}" dt="2019-07-20T09:45:03.617" v="373" actId="26606"/>
          <ac:spMkLst>
            <pc:docMk/>
            <pc:sldMk cId="799899848" sldId="278"/>
            <ac:spMk id="9" creationId="{CF62D2A7-8207-488C-9F46-316BA81A16C8}"/>
          </ac:spMkLst>
        </pc:spChg>
        <pc:spChg chg="add">
          <ac:chgData name="Eduard Adam" userId="b6089679-b5a6-40ec-90c6-7e3c68b6fd41_5::1003BFFD9DF9D220" providerId="ADAL" clId="{17464DBE-0D91-4B0B-B07E-1AFCD3D20FD2}" dt="2019-07-20T09:45:03.617" v="373" actId="26606"/>
          <ac:spMkLst>
            <pc:docMk/>
            <pc:sldMk cId="799899848" sldId="278"/>
            <ac:spMk id="14" creationId="{2C6A2225-94AF-4BC4-98F4-77746E7B10A9}"/>
          </ac:spMkLst>
        </pc:spChg>
        <pc:spChg chg="add">
          <ac:chgData name="Eduard Adam" userId="b6089679-b5a6-40ec-90c6-7e3c68b6fd41_5::1003BFFD9DF9D220" providerId="ADAL" clId="{17464DBE-0D91-4B0B-B07E-1AFCD3D20FD2}" dt="2019-07-20T09:45:03.617" v="373" actId="26606"/>
          <ac:spMkLst>
            <pc:docMk/>
            <pc:sldMk cId="799899848" sldId="278"/>
            <ac:spMk id="16" creationId="{648F5915-2CE1-4F74-88C5-D4366893D2DF}"/>
          </ac:spMkLst>
        </pc:spChg>
        <pc:picChg chg="add mod">
          <ac:chgData name="Eduard Adam" userId="b6089679-b5a6-40ec-90c6-7e3c68b6fd41_5::1003BFFD9DF9D220" providerId="ADAL" clId="{17464DBE-0D91-4B0B-B07E-1AFCD3D20FD2}" dt="2019-07-20T09:45:03.617" v="373" actId="26606"/>
          <ac:picMkLst>
            <pc:docMk/>
            <pc:sldMk cId="799899848" sldId="278"/>
            <ac:picMk id="4" creationId="{B3D427FB-EAC8-4852-8715-F7E53ED2D921}"/>
          </ac:picMkLst>
        </pc:picChg>
        <pc:picChg chg="add del ord">
          <ac:chgData name="Eduard Adam" userId="b6089679-b5a6-40ec-90c6-7e3c68b6fd41_5::1003BFFD9DF9D220" providerId="ADAL" clId="{17464DBE-0D91-4B0B-B07E-1AFCD3D20FD2}" dt="2019-07-20T09:12:46.111" v="151" actId="478"/>
          <ac:picMkLst>
            <pc:docMk/>
            <pc:sldMk cId="799899848" sldId="278"/>
            <ac:picMk id="5" creationId="{5D70AFA8-D853-437D-BFEF-F067F7E620F3}"/>
          </ac:picMkLst>
        </pc:picChg>
        <pc:picChg chg="add mod">
          <ac:chgData name="Eduard Adam" userId="b6089679-b5a6-40ec-90c6-7e3c68b6fd41_5::1003BFFD9DF9D220" providerId="ADAL" clId="{17464DBE-0D91-4B0B-B07E-1AFCD3D20FD2}" dt="2019-07-20T09:45:03.617" v="373" actId="26606"/>
          <ac:picMkLst>
            <pc:docMk/>
            <pc:sldMk cId="799899848" sldId="278"/>
            <ac:picMk id="6" creationId="{6EC762CB-4592-4219-BB98-8490384055E3}"/>
          </ac:picMkLst>
        </pc:picChg>
      </pc:sldChg>
      <pc:sldChg chg="del">
        <pc:chgData name="Eduard Adam" userId="b6089679-b5a6-40ec-90c6-7e3c68b6fd41_5::1003BFFD9DF9D220" providerId="ADAL" clId="{17464DBE-0D91-4B0B-B07E-1AFCD3D20FD2}" dt="2019-07-20T07:38:22.580" v="3" actId="2696"/>
        <pc:sldMkLst>
          <pc:docMk/>
          <pc:sldMk cId="1501401982" sldId="278"/>
        </pc:sldMkLst>
      </pc:sldChg>
      <pc:sldChg chg="addSp delSp add del setBg delDesignElem">
        <pc:chgData name="Eduard Adam" userId="b6089679-b5a6-40ec-90c6-7e3c68b6fd41_5::1003BFFD9DF9D220" providerId="ADAL" clId="{17464DBE-0D91-4B0B-B07E-1AFCD3D20FD2}" dt="2019-07-20T09:07:22.126" v="97"/>
        <pc:sldMkLst>
          <pc:docMk/>
          <pc:sldMk cId="1510399261" sldId="279"/>
        </pc:sldMkLst>
        <pc:spChg chg="add del">
          <ac:chgData name="Eduard Adam" userId="b6089679-b5a6-40ec-90c6-7e3c68b6fd41_5::1003BFFD9DF9D220" providerId="ADAL" clId="{17464DBE-0D91-4B0B-B07E-1AFCD3D20FD2}" dt="2019-07-20T09:07:22.126" v="97"/>
          <ac:spMkLst>
            <pc:docMk/>
            <pc:sldMk cId="1510399261" sldId="279"/>
            <ac:spMk id="9" creationId="{CF62D2A7-8207-488C-9F46-316BA81A16C8}"/>
          </ac:spMkLst>
        </pc:spChg>
      </pc:sldChg>
      <pc:sldChg chg="addSp delSp modSp del mod setBg setClrOvrMap">
        <pc:chgData name="Eduard Adam" userId="b6089679-b5a6-40ec-90c6-7e3c68b6fd41_5::1003BFFD9DF9D220" providerId="ADAL" clId="{17464DBE-0D91-4B0B-B07E-1AFCD3D20FD2}" dt="2019-07-20T09:14:22.401" v="171" actId="2696"/>
        <pc:sldMkLst>
          <pc:docMk/>
          <pc:sldMk cId="1846705632" sldId="279"/>
        </pc:sldMkLst>
        <pc:spChg chg="mod">
          <ac:chgData name="Eduard Adam" userId="b6089679-b5a6-40ec-90c6-7e3c68b6fd41_5::1003BFFD9DF9D220" providerId="ADAL" clId="{17464DBE-0D91-4B0B-B07E-1AFCD3D20FD2}" dt="2019-07-20T09:11:53.133" v="146" actId="403"/>
          <ac:spMkLst>
            <pc:docMk/>
            <pc:sldMk cId="1846705632" sldId="279"/>
            <ac:spMk id="2" creationId="{617DC3A4-EC3F-4D86-8750-9B0D464BD7FE}"/>
          </ac:spMkLst>
        </pc:spChg>
        <pc:spChg chg="mod">
          <ac:chgData name="Eduard Adam" userId="b6089679-b5a6-40ec-90c6-7e3c68b6fd41_5::1003BFFD9DF9D220" providerId="ADAL" clId="{17464DBE-0D91-4B0B-B07E-1AFCD3D20FD2}" dt="2019-07-20T09:11:58.561" v="147" actId="14100"/>
          <ac:spMkLst>
            <pc:docMk/>
            <pc:sldMk cId="1846705632" sldId="279"/>
            <ac:spMk id="3" creationId="{31850BFE-D413-4F69-A0C8-CE4052CFF55C}"/>
          </ac:spMkLst>
        </pc:spChg>
        <pc:spChg chg="add del">
          <ac:chgData name="Eduard Adam" userId="b6089679-b5a6-40ec-90c6-7e3c68b6fd41_5::1003BFFD9DF9D220" providerId="ADAL" clId="{17464DBE-0D91-4B0B-B07E-1AFCD3D20FD2}" dt="2019-07-20T09:11:30.928" v="135" actId="26606"/>
          <ac:spMkLst>
            <pc:docMk/>
            <pc:sldMk cId="1846705632" sldId="279"/>
            <ac:spMk id="9" creationId="{CF62D2A7-8207-488C-9F46-316BA81A16C8}"/>
          </ac:spMkLst>
        </pc:spChg>
        <pc:spChg chg="add del">
          <ac:chgData name="Eduard Adam" userId="b6089679-b5a6-40ec-90c6-7e3c68b6fd41_5::1003BFFD9DF9D220" providerId="ADAL" clId="{17464DBE-0D91-4B0B-B07E-1AFCD3D20FD2}" dt="2019-07-20T09:11:30.900" v="134" actId="26606"/>
          <ac:spMkLst>
            <pc:docMk/>
            <pc:sldMk cId="1846705632" sldId="279"/>
            <ac:spMk id="14" creationId="{C5E6CFF1-2F42-4E10-9A97-F116F46F53FE}"/>
          </ac:spMkLst>
        </pc:spChg>
        <pc:spChg chg="add">
          <ac:chgData name="Eduard Adam" userId="b6089679-b5a6-40ec-90c6-7e3c68b6fd41_5::1003BFFD9DF9D220" providerId="ADAL" clId="{17464DBE-0D91-4B0B-B07E-1AFCD3D20FD2}" dt="2019-07-20T09:11:30.928" v="135" actId="26606"/>
          <ac:spMkLst>
            <pc:docMk/>
            <pc:sldMk cId="1846705632" sldId="279"/>
            <ac:spMk id="18" creationId="{3CD9DF72-87A3-404E-A828-84CBF11A8303}"/>
          </ac:spMkLst>
        </pc:spChg>
        <pc:picChg chg="del">
          <ac:chgData name="Eduard Adam" userId="b6089679-b5a6-40ec-90c6-7e3c68b6fd41_5::1003BFFD9DF9D220" providerId="ADAL" clId="{17464DBE-0D91-4B0B-B07E-1AFCD3D20FD2}" dt="2019-07-20T09:10:50.048" v="131" actId="478"/>
          <ac:picMkLst>
            <pc:docMk/>
            <pc:sldMk cId="1846705632" sldId="279"/>
            <ac:picMk id="4" creationId="{B3D427FB-EAC8-4852-8715-F7E53ED2D921}"/>
          </ac:picMkLst>
        </pc:picChg>
        <pc:picChg chg="add mod ord">
          <ac:chgData name="Eduard Adam" userId="b6089679-b5a6-40ec-90c6-7e3c68b6fd41_5::1003BFFD9DF9D220" providerId="ADAL" clId="{17464DBE-0D91-4B0B-B07E-1AFCD3D20FD2}" dt="2019-07-20T09:11:30.928" v="135" actId="26606"/>
          <ac:picMkLst>
            <pc:docMk/>
            <pc:sldMk cId="1846705632" sldId="279"/>
            <ac:picMk id="5" creationId="{9E370B8D-04EE-4694-AB25-D3CB7F8636F5}"/>
          </ac:picMkLst>
        </pc:picChg>
        <pc:cxnChg chg="add del">
          <ac:chgData name="Eduard Adam" userId="b6089679-b5a6-40ec-90c6-7e3c68b6fd41_5::1003BFFD9DF9D220" providerId="ADAL" clId="{17464DBE-0D91-4B0B-B07E-1AFCD3D20FD2}" dt="2019-07-20T09:11:30.900" v="134" actId="26606"/>
          <ac:cxnSpMkLst>
            <pc:docMk/>
            <pc:sldMk cId="1846705632" sldId="279"/>
            <ac:cxnSpMk id="16" creationId="{67182200-4859-4C8D-BCBB-55B245C28BA3}"/>
          </ac:cxnSpMkLst>
        </pc:cxnChg>
        <pc:cxnChg chg="add">
          <ac:chgData name="Eduard Adam" userId="b6089679-b5a6-40ec-90c6-7e3c68b6fd41_5::1003BFFD9DF9D220" providerId="ADAL" clId="{17464DBE-0D91-4B0B-B07E-1AFCD3D20FD2}" dt="2019-07-20T09:11:30.928" v="135" actId="26606"/>
          <ac:cxnSpMkLst>
            <pc:docMk/>
            <pc:sldMk cId="1846705632" sldId="279"/>
            <ac:cxnSpMk id="19" creationId="{20E3A342-4D61-4E3F-AF90-1AB42AEB96CC}"/>
          </ac:cxnSpMkLst>
        </pc:cxnChg>
      </pc:sldChg>
      <pc:sldChg chg="addSp delSp modSp add mod setBg modAnim setClrOvrMap">
        <pc:chgData name="Eduard Adam" userId="b6089679-b5a6-40ec-90c6-7e3c68b6fd41_5::1003BFFD9DF9D220" providerId="ADAL" clId="{17464DBE-0D91-4B0B-B07E-1AFCD3D20FD2}" dt="2019-07-20T09:49:54.810" v="400" actId="115"/>
        <pc:sldMkLst>
          <pc:docMk/>
          <pc:sldMk cId="3970982262" sldId="280"/>
        </pc:sldMkLst>
        <pc:spChg chg="mod">
          <ac:chgData name="Eduard Adam" userId="b6089679-b5a6-40ec-90c6-7e3c68b6fd41_5::1003BFFD9DF9D220" providerId="ADAL" clId="{17464DBE-0D91-4B0B-B07E-1AFCD3D20FD2}" dt="2019-07-20T09:15:05.280" v="188" actId="1076"/>
          <ac:spMkLst>
            <pc:docMk/>
            <pc:sldMk cId="3970982262" sldId="280"/>
            <ac:spMk id="2" creationId="{5FBD49C3-AC90-4AF8-BD17-9522504E7EC7}"/>
          </ac:spMkLst>
        </pc:spChg>
        <pc:spChg chg="mod">
          <ac:chgData name="Eduard Adam" userId="b6089679-b5a6-40ec-90c6-7e3c68b6fd41_5::1003BFFD9DF9D220" providerId="ADAL" clId="{17464DBE-0D91-4B0B-B07E-1AFCD3D20FD2}" dt="2019-07-20T09:49:54.810" v="400" actId="115"/>
          <ac:spMkLst>
            <pc:docMk/>
            <pc:sldMk cId="3970982262" sldId="280"/>
            <ac:spMk id="3" creationId="{C3E5C36A-D885-4850-BC94-EE3F7B3A8223}"/>
          </ac:spMkLst>
        </pc:spChg>
        <pc:spChg chg="add del">
          <ac:chgData name="Eduard Adam" userId="b6089679-b5a6-40ec-90c6-7e3c68b6fd41_5::1003BFFD9DF9D220" providerId="ADAL" clId="{17464DBE-0D91-4B0B-B07E-1AFCD3D20FD2}" dt="2019-07-20T09:14:31.736" v="172" actId="26606"/>
          <ac:spMkLst>
            <pc:docMk/>
            <pc:sldMk cId="3970982262" sldId="280"/>
            <ac:spMk id="9" creationId="{CF62D2A7-8207-488C-9F46-316BA81A16C8}"/>
          </ac:spMkLst>
        </pc:spChg>
        <pc:spChg chg="add">
          <ac:chgData name="Eduard Adam" userId="b6089679-b5a6-40ec-90c6-7e3c68b6fd41_5::1003BFFD9DF9D220" providerId="ADAL" clId="{17464DBE-0D91-4B0B-B07E-1AFCD3D20FD2}" dt="2019-07-20T09:14:31.736" v="172" actId="26606"/>
          <ac:spMkLst>
            <pc:docMk/>
            <pc:sldMk cId="3970982262" sldId="280"/>
            <ac:spMk id="14" creationId="{4F74D28C-3268-4E35-8EE1-D92CB4A85A7D}"/>
          </ac:spMkLst>
        </pc:spChg>
        <pc:picChg chg="add mod ord">
          <ac:chgData name="Eduard Adam" userId="b6089679-b5a6-40ec-90c6-7e3c68b6fd41_5::1003BFFD9DF9D220" providerId="ADAL" clId="{17464DBE-0D91-4B0B-B07E-1AFCD3D20FD2}" dt="2019-07-20T09:14:31.736" v="172" actId="26606"/>
          <ac:picMkLst>
            <pc:docMk/>
            <pc:sldMk cId="3970982262" sldId="280"/>
            <ac:picMk id="4" creationId="{9B8B03B9-F4BB-4236-8B18-9D333D918063}"/>
          </ac:picMkLst>
        </pc:picChg>
      </pc:sldChg>
      <pc:sldChg chg="addSp modSp add del mod setBg">
        <pc:chgData name="Eduard Adam" userId="b6089679-b5a6-40ec-90c6-7e3c68b6fd41_5::1003BFFD9DF9D220" providerId="ADAL" clId="{17464DBE-0D91-4B0B-B07E-1AFCD3D20FD2}" dt="2019-07-20T09:30:33.914" v="312" actId="2696"/>
        <pc:sldMkLst>
          <pc:docMk/>
          <pc:sldMk cId="2368405121" sldId="281"/>
        </pc:sldMkLst>
        <pc:spChg chg="mod">
          <ac:chgData name="Eduard Adam" userId="b6089679-b5a6-40ec-90c6-7e3c68b6fd41_5::1003BFFD9DF9D220" providerId="ADAL" clId="{17464DBE-0D91-4B0B-B07E-1AFCD3D20FD2}" dt="2019-07-20T09:21:55.836" v="237" actId="403"/>
          <ac:spMkLst>
            <pc:docMk/>
            <pc:sldMk cId="2368405121" sldId="281"/>
            <ac:spMk id="2" creationId="{BADE4A3C-C631-410E-B5ED-6434EC5472B3}"/>
          </ac:spMkLst>
        </pc:spChg>
        <pc:spChg chg="mod">
          <ac:chgData name="Eduard Adam" userId="b6089679-b5a6-40ec-90c6-7e3c68b6fd41_5::1003BFFD9DF9D220" providerId="ADAL" clId="{17464DBE-0D91-4B0B-B07E-1AFCD3D20FD2}" dt="2019-07-20T09:22:06.956" v="239" actId="255"/>
          <ac:spMkLst>
            <pc:docMk/>
            <pc:sldMk cId="2368405121" sldId="281"/>
            <ac:spMk id="3" creationId="{E0900773-1A70-477F-85A6-0A391113E752}"/>
          </ac:spMkLst>
        </pc:spChg>
        <pc:spChg chg="add">
          <ac:chgData name="Eduard Adam" userId="b6089679-b5a6-40ec-90c6-7e3c68b6fd41_5::1003BFFD9DF9D220" providerId="ADAL" clId="{17464DBE-0D91-4B0B-B07E-1AFCD3D20FD2}" dt="2019-07-20T09:19:42.525" v="228" actId="26606"/>
          <ac:spMkLst>
            <pc:docMk/>
            <pc:sldMk cId="2368405121" sldId="281"/>
            <ac:spMk id="9" creationId="{3CD9DF72-87A3-404E-A828-84CBF11A8303}"/>
          </ac:spMkLst>
        </pc:spChg>
        <pc:picChg chg="add mod ord">
          <ac:chgData name="Eduard Adam" userId="b6089679-b5a6-40ec-90c6-7e3c68b6fd41_5::1003BFFD9DF9D220" providerId="ADAL" clId="{17464DBE-0D91-4B0B-B07E-1AFCD3D20FD2}" dt="2019-07-20T09:19:42.525" v="228" actId="26606"/>
          <ac:picMkLst>
            <pc:docMk/>
            <pc:sldMk cId="2368405121" sldId="281"/>
            <ac:picMk id="4" creationId="{8F3F68AD-4523-4ED0-8270-2EA1C46E347D}"/>
          </ac:picMkLst>
        </pc:picChg>
        <pc:cxnChg chg="add">
          <ac:chgData name="Eduard Adam" userId="b6089679-b5a6-40ec-90c6-7e3c68b6fd41_5::1003BFFD9DF9D220" providerId="ADAL" clId="{17464DBE-0D91-4B0B-B07E-1AFCD3D20FD2}" dt="2019-07-20T09:19:42.525" v="228" actId="26606"/>
          <ac:cxnSpMkLst>
            <pc:docMk/>
            <pc:sldMk cId="2368405121" sldId="281"/>
            <ac:cxnSpMk id="11" creationId="{20E3A342-4D61-4E3F-AF90-1AB42AEB96CC}"/>
          </ac:cxnSpMkLst>
        </pc:cxnChg>
      </pc:sldChg>
      <pc:sldChg chg="addSp delSp modSp add del mod setBg setClrOvrMap">
        <pc:chgData name="Eduard Adam" userId="b6089679-b5a6-40ec-90c6-7e3c68b6fd41_5::1003BFFD9DF9D220" providerId="ADAL" clId="{17464DBE-0D91-4B0B-B07E-1AFCD3D20FD2}" dt="2019-07-20T09:30:31.783" v="310" actId="2696"/>
        <pc:sldMkLst>
          <pc:docMk/>
          <pc:sldMk cId="2159722776" sldId="282"/>
        </pc:sldMkLst>
        <pc:spChg chg="mod">
          <ac:chgData name="Eduard Adam" userId="b6089679-b5a6-40ec-90c6-7e3c68b6fd41_5::1003BFFD9DF9D220" providerId="ADAL" clId="{17464DBE-0D91-4B0B-B07E-1AFCD3D20FD2}" dt="2019-07-20T09:23:51.252" v="244"/>
          <ac:spMkLst>
            <pc:docMk/>
            <pc:sldMk cId="2159722776" sldId="282"/>
            <ac:spMk id="2" creationId="{97D95160-2C24-440C-9BC2-BC0D02C414F5}"/>
          </ac:spMkLst>
        </pc:spChg>
        <pc:spChg chg="mod">
          <ac:chgData name="Eduard Adam" userId="b6089679-b5a6-40ec-90c6-7e3c68b6fd41_5::1003BFFD9DF9D220" providerId="ADAL" clId="{17464DBE-0D91-4B0B-B07E-1AFCD3D20FD2}" dt="2019-07-20T09:24:08.952" v="263" actId="403"/>
          <ac:spMkLst>
            <pc:docMk/>
            <pc:sldMk cId="2159722776" sldId="282"/>
            <ac:spMk id="3" creationId="{FE054F09-BC77-40E2-86D3-49D71D30587E}"/>
          </ac:spMkLst>
        </pc:spChg>
        <pc:spChg chg="add del">
          <ac:chgData name="Eduard Adam" userId="b6089679-b5a6-40ec-90c6-7e3c68b6fd41_5::1003BFFD9DF9D220" providerId="ADAL" clId="{17464DBE-0D91-4B0B-B07E-1AFCD3D20FD2}" dt="2019-07-20T09:24:29.276" v="265"/>
          <ac:spMkLst>
            <pc:docMk/>
            <pc:sldMk cId="2159722776" sldId="282"/>
            <ac:spMk id="5" creationId="{6317D4AA-EC93-4123-8C51-5BB5834A450B}"/>
          </ac:spMkLst>
        </pc:spChg>
        <pc:spChg chg="add">
          <ac:chgData name="Eduard Adam" userId="b6089679-b5a6-40ec-90c6-7e3c68b6fd41_5::1003BFFD9DF9D220" providerId="ADAL" clId="{17464DBE-0D91-4B0B-B07E-1AFCD3D20FD2}" dt="2019-07-20T09:23:42.208" v="243" actId="26606"/>
          <ac:spMkLst>
            <pc:docMk/>
            <pc:sldMk cId="2159722776" sldId="282"/>
            <ac:spMk id="9" creationId="{9228552E-C8B1-4A80-8448-0787CE0FC704}"/>
          </ac:spMkLst>
        </pc:spChg>
        <pc:picChg chg="add mod ord">
          <ac:chgData name="Eduard Adam" userId="b6089679-b5a6-40ec-90c6-7e3c68b6fd41_5::1003BFFD9DF9D220" providerId="ADAL" clId="{17464DBE-0D91-4B0B-B07E-1AFCD3D20FD2}" dt="2019-07-20T09:23:42.208" v="243" actId="26606"/>
          <ac:picMkLst>
            <pc:docMk/>
            <pc:sldMk cId="2159722776" sldId="282"/>
            <ac:picMk id="4" creationId="{C47013CF-9517-4B19-AF13-C46F3CF5A626}"/>
          </ac:picMkLst>
        </pc:picChg>
      </pc:sldChg>
      <pc:sldChg chg="delSp add del setBg delDesignElem">
        <pc:chgData name="Eduard Adam" userId="b6089679-b5a6-40ec-90c6-7e3c68b6fd41_5::1003BFFD9DF9D220" providerId="ADAL" clId="{17464DBE-0D91-4B0B-B07E-1AFCD3D20FD2}" dt="2019-07-20T09:24:36.373" v="268" actId="2696"/>
        <pc:sldMkLst>
          <pc:docMk/>
          <pc:sldMk cId="1241981523" sldId="283"/>
        </pc:sldMkLst>
        <pc:spChg chg="del">
          <ac:chgData name="Eduard Adam" userId="b6089679-b5a6-40ec-90c6-7e3c68b6fd41_5::1003BFFD9DF9D220" providerId="ADAL" clId="{17464DBE-0D91-4B0B-B07E-1AFCD3D20FD2}" dt="2019-07-20T09:24:32.933" v="267"/>
          <ac:spMkLst>
            <pc:docMk/>
            <pc:sldMk cId="1241981523" sldId="283"/>
            <ac:spMk id="9" creationId="{9228552E-C8B1-4A80-8448-0787CE0FC704}"/>
          </ac:spMkLst>
        </pc:spChg>
      </pc:sldChg>
      <pc:sldChg chg="modSp del">
        <pc:chgData name="Eduard Adam" userId="b6089679-b5a6-40ec-90c6-7e3c68b6fd41_5::1003BFFD9DF9D220" providerId="ADAL" clId="{17464DBE-0D91-4B0B-B07E-1AFCD3D20FD2}" dt="2019-07-20T09:30:32.970" v="311" actId="2696"/>
        <pc:sldMkLst>
          <pc:docMk/>
          <pc:sldMk cId="3992974713" sldId="283"/>
        </pc:sldMkLst>
        <pc:spChg chg="mod">
          <ac:chgData name="Eduard Adam" userId="b6089679-b5a6-40ec-90c6-7e3c68b6fd41_5::1003BFFD9DF9D220" providerId="ADAL" clId="{17464DBE-0D91-4B0B-B07E-1AFCD3D20FD2}" dt="2019-07-20T09:25:03.078" v="276" actId="115"/>
          <ac:spMkLst>
            <pc:docMk/>
            <pc:sldMk cId="3992974713" sldId="283"/>
            <ac:spMk id="3" creationId="{FE054F09-BC77-40E2-86D3-49D71D30587E}"/>
          </ac:spMkLst>
        </pc:spChg>
      </pc:sldChg>
      <pc:sldChg chg="addSp delSp modSp mod modAnim setClrOvrMap">
        <pc:chgData name="Eduard Adam" userId="b6089679-b5a6-40ec-90c6-7e3c68b6fd41_5::1003BFFD9DF9D220" providerId="ADAL" clId="{17464DBE-0D91-4B0B-B07E-1AFCD3D20FD2}" dt="2019-07-20T09:30:25.749" v="309"/>
        <pc:sldMkLst>
          <pc:docMk/>
          <pc:sldMk cId="492198956" sldId="284"/>
        </pc:sldMkLst>
        <pc:spChg chg="mod">
          <ac:chgData name="Eduard Adam" userId="b6089679-b5a6-40ec-90c6-7e3c68b6fd41_5::1003BFFD9DF9D220" providerId="ADAL" clId="{17464DBE-0D91-4B0B-B07E-1AFCD3D20FD2}" dt="2019-07-20T09:27:13.698" v="281" actId="113"/>
          <ac:spMkLst>
            <pc:docMk/>
            <pc:sldMk cId="492198956" sldId="284"/>
            <ac:spMk id="2" creationId="{BADE4A3C-C631-410E-B5ED-6434EC5472B3}"/>
          </ac:spMkLst>
        </pc:spChg>
        <pc:spChg chg="mod">
          <ac:chgData name="Eduard Adam" userId="b6089679-b5a6-40ec-90c6-7e3c68b6fd41_5::1003BFFD9DF9D220" providerId="ADAL" clId="{17464DBE-0D91-4B0B-B07E-1AFCD3D20FD2}" dt="2019-07-20T09:29:12.630" v="303" actId="403"/>
          <ac:spMkLst>
            <pc:docMk/>
            <pc:sldMk cId="492198956" sldId="284"/>
            <ac:spMk id="3" creationId="{E0900773-1A70-477F-85A6-0A391113E752}"/>
          </ac:spMkLst>
        </pc:spChg>
        <pc:spChg chg="add mod">
          <ac:chgData name="Eduard Adam" userId="b6089679-b5a6-40ec-90c6-7e3c68b6fd41_5::1003BFFD9DF9D220" providerId="ADAL" clId="{17464DBE-0D91-4B0B-B07E-1AFCD3D20FD2}" dt="2019-07-20T09:29:52.385" v="305" actId="207"/>
          <ac:spMkLst>
            <pc:docMk/>
            <pc:sldMk cId="492198956" sldId="284"/>
            <ac:spMk id="7" creationId="{CDAC2BEA-9B6C-41BB-BDF4-A92D5AF31463}"/>
          </ac:spMkLst>
        </pc:spChg>
        <pc:spChg chg="del">
          <ac:chgData name="Eduard Adam" userId="b6089679-b5a6-40ec-90c6-7e3c68b6fd41_5::1003BFFD9DF9D220" providerId="ADAL" clId="{17464DBE-0D91-4B0B-B07E-1AFCD3D20FD2}" dt="2019-07-20T09:26:37.322" v="278" actId="26606"/>
          <ac:spMkLst>
            <pc:docMk/>
            <pc:sldMk cId="492198956" sldId="284"/>
            <ac:spMk id="9" creationId="{3CD9DF72-87A3-404E-A828-84CBF11A8303}"/>
          </ac:spMkLst>
        </pc:spChg>
        <pc:spChg chg="add">
          <ac:chgData name="Eduard Adam" userId="b6089679-b5a6-40ec-90c6-7e3c68b6fd41_5::1003BFFD9DF9D220" providerId="ADAL" clId="{17464DBE-0D91-4B0B-B07E-1AFCD3D20FD2}" dt="2019-07-20T09:26:37.322" v="278" actId="26606"/>
          <ac:spMkLst>
            <pc:docMk/>
            <pc:sldMk cId="492198956" sldId="284"/>
            <ac:spMk id="16" creationId="{EB181E26-89C4-4A14-92DE-0F4C4B0E9484}"/>
          </ac:spMkLst>
        </pc:spChg>
        <pc:spChg chg="add">
          <ac:chgData name="Eduard Adam" userId="b6089679-b5a6-40ec-90c6-7e3c68b6fd41_5::1003BFFD9DF9D220" providerId="ADAL" clId="{17464DBE-0D91-4B0B-B07E-1AFCD3D20FD2}" dt="2019-07-20T09:26:37.322" v="278" actId="26606"/>
          <ac:spMkLst>
            <pc:docMk/>
            <pc:sldMk cId="492198956" sldId="284"/>
            <ac:spMk id="18" creationId="{13958066-7CBD-4B89-8F46-614C4F28BCF9}"/>
          </ac:spMkLst>
        </pc:spChg>
        <pc:picChg chg="mod">
          <ac:chgData name="Eduard Adam" userId="b6089679-b5a6-40ec-90c6-7e3c68b6fd41_5::1003BFFD9DF9D220" providerId="ADAL" clId="{17464DBE-0D91-4B0B-B07E-1AFCD3D20FD2}" dt="2019-07-20T09:26:37.322" v="278" actId="26606"/>
          <ac:picMkLst>
            <pc:docMk/>
            <pc:sldMk cId="492198956" sldId="284"/>
            <ac:picMk id="4" creationId="{8F3F68AD-4523-4ED0-8270-2EA1C46E347D}"/>
          </ac:picMkLst>
        </pc:picChg>
        <pc:picChg chg="add mod ord">
          <ac:chgData name="Eduard Adam" userId="b6089679-b5a6-40ec-90c6-7e3c68b6fd41_5::1003BFFD9DF9D220" providerId="ADAL" clId="{17464DBE-0D91-4B0B-B07E-1AFCD3D20FD2}" dt="2019-07-20T09:26:37.322" v="278" actId="26606"/>
          <ac:picMkLst>
            <pc:docMk/>
            <pc:sldMk cId="492198956" sldId="284"/>
            <ac:picMk id="5" creationId="{6E7987A1-DE92-4CDC-9C61-7F60F0A318E1}"/>
          </ac:picMkLst>
        </pc:picChg>
        <pc:picChg chg="del">
          <ac:chgData name="Eduard Adam" userId="b6089679-b5a6-40ec-90c6-7e3c68b6fd41_5::1003BFFD9DF9D220" providerId="ADAL" clId="{17464DBE-0D91-4B0B-B07E-1AFCD3D20FD2}" dt="2019-07-20T09:27:42.525" v="282"/>
          <ac:picMkLst>
            <pc:docMk/>
            <pc:sldMk cId="492198956" sldId="284"/>
            <ac:picMk id="6" creationId="{8DE2F4A5-513F-4F82-B0E2-5547CD5BD188}"/>
          </ac:picMkLst>
        </pc:picChg>
        <pc:cxnChg chg="del">
          <ac:chgData name="Eduard Adam" userId="b6089679-b5a6-40ec-90c6-7e3c68b6fd41_5::1003BFFD9DF9D220" providerId="ADAL" clId="{17464DBE-0D91-4B0B-B07E-1AFCD3D20FD2}" dt="2019-07-20T09:26:37.322" v="278" actId="26606"/>
          <ac:cxnSpMkLst>
            <pc:docMk/>
            <pc:sldMk cId="492198956" sldId="284"/>
            <ac:cxnSpMk id="11" creationId="{20E3A342-4D61-4E3F-AF90-1AB42AEB96CC}"/>
          </ac:cxnSpMkLst>
        </pc:cxnChg>
      </pc:sldChg>
      <pc:sldChg chg="addSp modSp">
        <pc:chgData name="Eduard Adam" userId="b6089679-b5a6-40ec-90c6-7e3c68b6fd41_5::1003BFFD9DF9D220" providerId="ADAL" clId="{17464DBE-0D91-4B0B-B07E-1AFCD3D20FD2}" dt="2019-07-20T09:30:03.907" v="306"/>
        <pc:sldMkLst>
          <pc:docMk/>
          <pc:sldMk cId="1098969666" sldId="285"/>
        </pc:sldMkLst>
        <pc:spChg chg="mod">
          <ac:chgData name="Eduard Adam" userId="b6089679-b5a6-40ec-90c6-7e3c68b6fd41_5::1003BFFD9DF9D220" providerId="ADAL" clId="{17464DBE-0D91-4B0B-B07E-1AFCD3D20FD2}" dt="2019-07-20T09:28:20.162" v="289" actId="27636"/>
          <ac:spMkLst>
            <pc:docMk/>
            <pc:sldMk cId="1098969666" sldId="285"/>
            <ac:spMk id="3" creationId="{E0900773-1A70-477F-85A6-0A391113E752}"/>
          </ac:spMkLst>
        </pc:spChg>
        <pc:spChg chg="add">
          <ac:chgData name="Eduard Adam" userId="b6089679-b5a6-40ec-90c6-7e3c68b6fd41_5::1003BFFD9DF9D220" providerId="ADAL" clId="{17464DBE-0D91-4B0B-B07E-1AFCD3D20FD2}" dt="2019-07-20T09:30:03.907" v="306"/>
          <ac:spMkLst>
            <pc:docMk/>
            <pc:sldMk cId="1098969666" sldId="285"/>
            <ac:spMk id="8" creationId="{37E8D72C-4ABC-4AAF-8FD2-7F9BE91CBDC4}"/>
          </ac:spMkLst>
        </pc:spChg>
      </pc:sldChg>
      <pc:sldChg chg="del">
        <pc:chgData name="Eduard Adam" userId="b6089679-b5a6-40ec-90c6-7e3c68b6fd41_5::1003BFFD9DF9D220" providerId="ADAL" clId="{17464DBE-0D91-4B0B-B07E-1AFCD3D20FD2}" dt="2019-07-20T09:28:29.511" v="290" actId="2696"/>
        <pc:sldMkLst>
          <pc:docMk/>
          <pc:sldMk cId="3043816216" sldId="286"/>
        </pc:sldMkLst>
      </pc:sldChg>
      <pc:sldChg chg="addSp modSp modAnim">
        <pc:chgData name="Eduard Adam" userId="b6089679-b5a6-40ec-90c6-7e3c68b6fd41_5::1003BFFD9DF9D220" providerId="ADAL" clId="{17464DBE-0D91-4B0B-B07E-1AFCD3D20FD2}" dt="2019-07-20T09:30:50.950" v="313" actId="115"/>
        <pc:sldMkLst>
          <pc:docMk/>
          <pc:sldMk cId="3936764904" sldId="287"/>
        </pc:sldMkLst>
        <pc:spChg chg="mod">
          <ac:chgData name="Eduard Adam" userId="b6089679-b5a6-40ec-90c6-7e3c68b6fd41_5::1003BFFD9DF9D220" providerId="ADAL" clId="{17464DBE-0D91-4B0B-B07E-1AFCD3D20FD2}" dt="2019-07-20T09:30:50.950" v="313" actId="115"/>
          <ac:spMkLst>
            <pc:docMk/>
            <pc:sldMk cId="3936764904" sldId="287"/>
            <ac:spMk id="3" creationId="{E0900773-1A70-477F-85A6-0A391113E752}"/>
          </ac:spMkLst>
        </pc:spChg>
        <pc:spChg chg="add">
          <ac:chgData name="Eduard Adam" userId="b6089679-b5a6-40ec-90c6-7e3c68b6fd41_5::1003BFFD9DF9D220" providerId="ADAL" clId="{17464DBE-0D91-4B0B-B07E-1AFCD3D20FD2}" dt="2019-07-20T09:30:12.327" v="307"/>
          <ac:spMkLst>
            <pc:docMk/>
            <pc:sldMk cId="3936764904" sldId="287"/>
            <ac:spMk id="8" creationId="{B8A86A49-37D0-4027-B3E0-8AB7ED94D84B}"/>
          </ac:spMkLst>
        </pc:spChg>
      </pc:sldChg>
      <pc:sldChg chg="addSp delSp modSp add mod setBg modAnim setClrOvrMap">
        <pc:chgData name="Eduard Adam" userId="b6089679-b5a6-40ec-90c6-7e3c68b6fd41_5::1003BFFD9DF9D220" providerId="ADAL" clId="{17464DBE-0D91-4B0B-B07E-1AFCD3D20FD2}" dt="2019-07-20T09:50:45.415" v="403"/>
        <pc:sldMkLst>
          <pc:docMk/>
          <pc:sldMk cId="3694591384" sldId="288"/>
        </pc:sldMkLst>
        <pc:spChg chg="mod">
          <ac:chgData name="Eduard Adam" userId="b6089679-b5a6-40ec-90c6-7e3c68b6fd41_5::1003BFFD9DF9D220" providerId="ADAL" clId="{17464DBE-0D91-4B0B-B07E-1AFCD3D20FD2}" dt="2019-07-20T09:46:26.080" v="391" actId="1076"/>
          <ac:spMkLst>
            <pc:docMk/>
            <pc:sldMk cId="3694591384" sldId="288"/>
            <ac:spMk id="2" creationId="{971EF8DD-3874-4D29-9377-CD1FAC6DAFB1}"/>
          </ac:spMkLst>
        </pc:spChg>
        <pc:spChg chg="mod">
          <ac:chgData name="Eduard Adam" userId="b6089679-b5a6-40ec-90c6-7e3c68b6fd41_5::1003BFFD9DF9D220" providerId="ADAL" clId="{17464DBE-0D91-4B0B-B07E-1AFCD3D20FD2}" dt="2019-07-20T09:36:14.470" v="345" actId="403"/>
          <ac:spMkLst>
            <pc:docMk/>
            <pc:sldMk cId="3694591384" sldId="288"/>
            <ac:spMk id="3" creationId="{52F0A13B-3CC2-4AC3-8A9E-092BCA54C006}"/>
          </ac:spMkLst>
        </pc:spChg>
        <pc:spChg chg="add del">
          <ac:chgData name="Eduard Adam" userId="b6089679-b5a6-40ec-90c6-7e3c68b6fd41_5::1003BFFD9DF9D220" providerId="ADAL" clId="{17464DBE-0D91-4B0B-B07E-1AFCD3D20FD2}" dt="2019-07-20T09:32:26.152" v="317" actId="26606"/>
          <ac:spMkLst>
            <pc:docMk/>
            <pc:sldMk cId="3694591384" sldId="288"/>
            <ac:spMk id="9" creationId="{CF62D2A7-8207-488C-9F46-316BA81A16C8}"/>
          </ac:spMkLst>
        </pc:spChg>
        <pc:spChg chg="add del">
          <ac:chgData name="Eduard Adam" userId="b6089679-b5a6-40ec-90c6-7e3c68b6fd41_5::1003BFFD9DF9D220" providerId="ADAL" clId="{17464DBE-0D91-4B0B-B07E-1AFCD3D20FD2}" dt="2019-07-20T09:35:08.670" v="325" actId="26606"/>
          <ac:spMkLst>
            <pc:docMk/>
            <pc:sldMk cId="3694591384" sldId="288"/>
            <ac:spMk id="11" creationId="{4F74D28C-3268-4E35-8EE1-D92CB4A85A7D}"/>
          </ac:spMkLst>
        </pc:spChg>
        <pc:spChg chg="add del">
          <ac:chgData name="Eduard Adam" userId="b6089679-b5a6-40ec-90c6-7e3c68b6fd41_5::1003BFFD9DF9D220" providerId="ADAL" clId="{17464DBE-0D91-4B0B-B07E-1AFCD3D20FD2}" dt="2019-07-20T09:35:04.609" v="322" actId="26606"/>
          <ac:spMkLst>
            <pc:docMk/>
            <pc:sldMk cId="3694591384" sldId="288"/>
            <ac:spMk id="16" creationId="{432691CC-4AB8-48AF-B822-EBF7F4E9E6CD}"/>
          </ac:spMkLst>
        </pc:spChg>
        <pc:spChg chg="add del">
          <ac:chgData name="Eduard Adam" userId="b6089679-b5a6-40ec-90c6-7e3c68b6fd41_5::1003BFFD9DF9D220" providerId="ADAL" clId="{17464DBE-0D91-4B0B-B07E-1AFCD3D20FD2}" dt="2019-07-20T09:35:04.609" v="322" actId="26606"/>
          <ac:spMkLst>
            <pc:docMk/>
            <pc:sldMk cId="3694591384" sldId="288"/>
            <ac:spMk id="18" creationId="{D6A8E1B4-B839-4C58-B08A-F0B09458080B}"/>
          </ac:spMkLst>
        </pc:spChg>
        <pc:spChg chg="add del">
          <ac:chgData name="Eduard Adam" userId="b6089679-b5a6-40ec-90c6-7e3c68b6fd41_5::1003BFFD9DF9D220" providerId="ADAL" clId="{17464DBE-0D91-4B0B-B07E-1AFCD3D20FD2}" dt="2019-07-20T09:35:08.655" v="324" actId="26606"/>
          <ac:spMkLst>
            <pc:docMk/>
            <pc:sldMk cId="3694591384" sldId="288"/>
            <ac:spMk id="20" creationId="{2C6A2225-94AF-4BC4-98F4-77746E7B10A9}"/>
          </ac:spMkLst>
        </pc:spChg>
        <pc:spChg chg="add del">
          <ac:chgData name="Eduard Adam" userId="b6089679-b5a6-40ec-90c6-7e3c68b6fd41_5::1003BFFD9DF9D220" providerId="ADAL" clId="{17464DBE-0D91-4B0B-B07E-1AFCD3D20FD2}" dt="2019-07-20T09:35:08.655" v="324" actId="26606"/>
          <ac:spMkLst>
            <pc:docMk/>
            <pc:sldMk cId="3694591384" sldId="288"/>
            <ac:spMk id="21" creationId="{648F5915-2CE1-4F74-88C5-D4366893D2DF}"/>
          </ac:spMkLst>
        </pc:spChg>
        <pc:spChg chg="add">
          <ac:chgData name="Eduard Adam" userId="b6089679-b5a6-40ec-90c6-7e3c68b6fd41_5::1003BFFD9DF9D220" providerId="ADAL" clId="{17464DBE-0D91-4B0B-B07E-1AFCD3D20FD2}" dt="2019-07-20T09:35:08.670" v="325" actId="26606"/>
          <ac:spMkLst>
            <pc:docMk/>
            <pc:sldMk cId="3694591384" sldId="288"/>
            <ac:spMk id="23" creationId="{432691CC-4AB8-48AF-B822-EBF7F4E9E6CD}"/>
          </ac:spMkLst>
        </pc:spChg>
        <pc:spChg chg="add">
          <ac:chgData name="Eduard Adam" userId="b6089679-b5a6-40ec-90c6-7e3c68b6fd41_5::1003BFFD9DF9D220" providerId="ADAL" clId="{17464DBE-0D91-4B0B-B07E-1AFCD3D20FD2}" dt="2019-07-20T09:35:08.670" v="325" actId="26606"/>
          <ac:spMkLst>
            <pc:docMk/>
            <pc:sldMk cId="3694591384" sldId="288"/>
            <ac:spMk id="24" creationId="{D6A8E1B4-B839-4C58-B08A-F0B09458080B}"/>
          </ac:spMkLst>
        </pc:spChg>
        <pc:picChg chg="add mod ord">
          <ac:chgData name="Eduard Adam" userId="b6089679-b5a6-40ec-90c6-7e3c68b6fd41_5::1003BFFD9DF9D220" providerId="ADAL" clId="{17464DBE-0D91-4B0B-B07E-1AFCD3D20FD2}" dt="2019-07-20T09:35:08.670" v="325" actId="26606"/>
          <ac:picMkLst>
            <pc:docMk/>
            <pc:sldMk cId="3694591384" sldId="288"/>
            <ac:picMk id="4" creationId="{7A536270-9FDE-4DA3-9E5E-1AE957789B2E}"/>
          </ac:picMkLst>
        </pc:picChg>
        <pc:picChg chg="add mod ord">
          <ac:chgData name="Eduard Adam" userId="b6089679-b5a6-40ec-90c6-7e3c68b6fd41_5::1003BFFD9DF9D220" providerId="ADAL" clId="{17464DBE-0D91-4B0B-B07E-1AFCD3D20FD2}" dt="2019-07-20T09:35:15.834" v="326" actId="27614"/>
          <ac:picMkLst>
            <pc:docMk/>
            <pc:sldMk cId="3694591384" sldId="288"/>
            <ac:picMk id="5" creationId="{D53B4D61-C7C1-4764-AF64-4D05EE523005}"/>
          </ac:picMkLst>
        </pc:picChg>
      </pc:sldChg>
      <pc:sldChg chg="addSp modSp add mod setBg modAnim">
        <pc:chgData name="Eduard Adam" userId="b6089679-b5a6-40ec-90c6-7e3c68b6fd41_5::1003BFFD9DF9D220" providerId="ADAL" clId="{17464DBE-0D91-4B0B-B07E-1AFCD3D20FD2}" dt="2019-07-20T09:46:39.995" v="392"/>
        <pc:sldMkLst>
          <pc:docMk/>
          <pc:sldMk cId="4127756158" sldId="289"/>
        </pc:sldMkLst>
        <pc:spChg chg="mod">
          <ac:chgData name="Eduard Adam" userId="b6089679-b5a6-40ec-90c6-7e3c68b6fd41_5::1003BFFD9DF9D220" providerId="ADAL" clId="{17464DBE-0D91-4B0B-B07E-1AFCD3D20FD2}" dt="2019-07-20T09:38:14.561" v="363" actId="1076"/>
          <ac:spMkLst>
            <pc:docMk/>
            <pc:sldMk cId="4127756158" sldId="289"/>
            <ac:spMk id="2" creationId="{10194E9B-72C3-4B64-95B9-24685E267BFC}"/>
          </ac:spMkLst>
        </pc:spChg>
        <pc:spChg chg="mod">
          <ac:chgData name="Eduard Adam" userId="b6089679-b5a6-40ec-90c6-7e3c68b6fd41_5::1003BFFD9DF9D220" providerId="ADAL" clId="{17464DBE-0D91-4B0B-B07E-1AFCD3D20FD2}" dt="2019-07-20T09:38:07.450" v="362" actId="27636"/>
          <ac:spMkLst>
            <pc:docMk/>
            <pc:sldMk cId="4127756158" sldId="289"/>
            <ac:spMk id="3" creationId="{8898C787-2EF5-4820-9456-54CF9F8B90FB}"/>
          </ac:spMkLst>
        </pc:spChg>
        <pc:spChg chg="add">
          <ac:chgData name="Eduard Adam" userId="b6089679-b5a6-40ec-90c6-7e3c68b6fd41_5::1003BFFD9DF9D220" providerId="ADAL" clId="{17464DBE-0D91-4B0B-B07E-1AFCD3D20FD2}" dt="2019-07-20T09:37:19.759" v="348" actId="26606"/>
          <ac:spMkLst>
            <pc:docMk/>
            <pc:sldMk cId="4127756158" sldId="289"/>
            <ac:spMk id="9" creationId="{E862BE82-D00D-42C1-BF16-93AA37870C32}"/>
          </ac:spMkLst>
        </pc:spChg>
        <pc:spChg chg="add">
          <ac:chgData name="Eduard Adam" userId="b6089679-b5a6-40ec-90c6-7e3c68b6fd41_5::1003BFFD9DF9D220" providerId="ADAL" clId="{17464DBE-0D91-4B0B-B07E-1AFCD3D20FD2}" dt="2019-07-20T09:37:19.759" v="348" actId="26606"/>
          <ac:spMkLst>
            <pc:docMk/>
            <pc:sldMk cId="4127756158" sldId="289"/>
            <ac:spMk id="11" creationId="{F6D92C2D-1D3D-4974-918C-06579FB354A9}"/>
          </ac:spMkLst>
        </pc:spChg>
        <pc:picChg chg="add mod ord">
          <ac:chgData name="Eduard Adam" userId="b6089679-b5a6-40ec-90c6-7e3c68b6fd41_5::1003BFFD9DF9D220" providerId="ADAL" clId="{17464DBE-0D91-4B0B-B07E-1AFCD3D20FD2}" dt="2019-07-20T09:37:19.759" v="348" actId="26606"/>
          <ac:picMkLst>
            <pc:docMk/>
            <pc:sldMk cId="4127756158" sldId="289"/>
            <ac:picMk id="4" creationId="{EF153189-F7C1-4419-9439-C754CE0B33E7}"/>
          </ac:picMkLst>
        </pc:picChg>
      </pc:sldChg>
      <pc:sldChg chg="addSp delSp add mod setBg">
        <pc:chgData name="Eduard Adam" userId="b6089679-b5a6-40ec-90c6-7e3c68b6fd41_5::1003BFFD9DF9D220" providerId="ADAL" clId="{17464DBE-0D91-4B0B-B07E-1AFCD3D20FD2}" dt="2019-07-20T09:41:44.088" v="367" actId="26606"/>
        <pc:sldMkLst>
          <pc:docMk/>
          <pc:sldMk cId="1782986139" sldId="290"/>
        </pc:sldMkLst>
        <pc:spChg chg="del">
          <ac:chgData name="Eduard Adam" userId="b6089679-b5a6-40ec-90c6-7e3c68b6fd41_5::1003BFFD9DF9D220" providerId="ADAL" clId="{17464DBE-0D91-4B0B-B07E-1AFCD3D20FD2}" dt="2019-07-20T09:41:44.088" v="367" actId="26606"/>
          <ac:spMkLst>
            <pc:docMk/>
            <pc:sldMk cId="1782986139" sldId="290"/>
            <ac:spMk id="2" creationId="{FAE39269-4C78-41FC-A02D-A18A48D7A4F4}"/>
          </ac:spMkLst>
        </pc:spChg>
        <pc:spChg chg="del">
          <ac:chgData name="Eduard Adam" userId="b6089679-b5a6-40ec-90c6-7e3c68b6fd41_5::1003BFFD9DF9D220" providerId="ADAL" clId="{17464DBE-0D91-4B0B-B07E-1AFCD3D20FD2}" dt="2019-07-20T09:41:44.088" v="367" actId="26606"/>
          <ac:spMkLst>
            <pc:docMk/>
            <pc:sldMk cId="1782986139" sldId="290"/>
            <ac:spMk id="3" creationId="{29AFBB45-4C8A-4F3C-8A88-A91F44199AD9}"/>
          </ac:spMkLst>
        </pc:spChg>
        <pc:picChg chg="add del">
          <ac:chgData name="Eduard Adam" userId="b6089679-b5a6-40ec-90c6-7e3c68b6fd41_5::1003BFFD9DF9D220" providerId="ADAL" clId="{17464DBE-0D91-4B0B-B07E-1AFCD3D20FD2}" dt="2019-07-20T09:41:44.088" v="367" actId="26606"/>
          <ac:picMkLst>
            <pc:docMk/>
            <pc:sldMk cId="1782986139" sldId="290"/>
            <ac:picMk id="4" creationId="{629D0070-A011-4F3E-A9B9-0CD8CA3F9FFE}"/>
          </ac:picMkLst>
        </pc:picChg>
        <pc:picChg chg="add">
          <ac:chgData name="Eduard Adam" userId="b6089679-b5a6-40ec-90c6-7e3c68b6fd41_5::1003BFFD9DF9D220" providerId="ADAL" clId="{17464DBE-0D91-4B0B-B07E-1AFCD3D20FD2}" dt="2019-07-20T09:41:44.088" v="367" actId="26606"/>
          <ac:picMkLst>
            <pc:docMk/>
            <pc:sldMk cId="1782986139" sldId="290"/>
            <ac:picMk id="7" creationId="{629D0070-A011-4F3E-A9B9-0CD8CA3F9F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93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90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17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10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5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86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13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04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8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0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79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BDCD-510F-42B5-B815-203F2A1C63FE}" type="datetimeFigureOut">
              <a:rPr lang="de-DE" smtClean="0"/>
              <a:t>21.07.2019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FDDF5-FA10-43B4-BBD2-802EA475C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4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707984"/>
            <a:ext cx="12192000" cy="1333012"/>
          </a:xfrm>
          <a:solidFill>
            <a:schemeClr val="bg1"/>
          </a:solidFill>
        </p:spPr>
        <p:txBody>
          <a:bodyPr lIns="360000" tIns="180000" rIns="360000" bIns="180000">
            <a:spAutoFit/>
          </a:bodyPr>
          <a:lstStyle/>
          <a:p>
            <a:pPr algn="ctr"/>
            <a:r>
              <a:rPr lang="de-DE" sz="6500" b="1" dirty="0">
                <a:latin typeface="Eras Light ITC" panose="020B0402030504020804" pitchFamily="34" charset="0"/>
                <a:ea typeface="Yu Gothic UI Semibold" panose="020B0700000000000000" pitchFamily="34" charset="-128"/>
              </a:rPr>
              <a:t>    </a:t>
            </a:r>
            <a:r>
              <a:rPr lang="de-DE" sz="6500" b="1" dirty="0">
                <a:solidFill>
                  <a:srgbClr val="C30426"/>
                </a:solidFill>
                <a:latin typeface="Ink Free" panose="03080402000500000000" pitchFamily="66" charset="0"/>
                <a:ea typeface="Yu Gothic UI Semibold" panose="020B0700000000000000" pitchFamily="34" charset="-128"/>
              </a:rPr>
              <a:t>H</a:t>
            </a:r>
            <a:r>
              <a:rPr lang="de-DE" sz="6500" b="1" dirty="0">
                <a:solidFill>
                  <a:srgbClr val="B47138"/>
                </a:solidFill>
                <a:latin typeface="Ink Free" panose="03080402000500000000" pitchFamily="66" charset="0"/>
                <a:ea typeface="Yu Gothic UI Semibold" panose="020B0700000000000000" pitchFamily="34" charset="-128"/>
              </a:rPr>
              <a:t>erzlich</a:t>
            </a:r>
            <a:r>
              <a:rPr lang="de-DE" sz="6500" b="1" dirty="0">
                <a:latin typeface="Ink Free" panose="03080402000500000000" pitchFamily="66" charset="0"/>
                <a:ea typeface="Yu Gothic UI Semibold" panose="020B0700000000000000" pitchFamily="34" charset="-128"/>
              </a:rPr>
              <a:t>             </a:t>
            </a:r>
            <a:r>
              <a:rPr lang="de-DE" sz="6500" b="1" dirty="0">
                <a:solidFill>
                  <a:srgbClr val="082B6F"/>
                </a:solidFill>
                <a:latin typeface="Ink Free" panose="03080402000500000000" pitchFamily="66" charset="0"/>
                <a:ea typeface="Yu Gothic UI Semibold" panose="020B0700000000000000" pitchFamily="34" charset="-128"/>
              </a:rPr>
              <a:t>W</a:t>
            </a:r>
            <a:r>
              <a:rPr lang="de-DE" sz="6500" b="1" dirty="0">
                <a:solidFill>
                  <a:srgbClr val="B47138"/>
                </a:solidFill>
                <a:latin typeface="Ink Free" panose="03080402000500000000" pitchFamily="66" charset="0"/>
                <a:ea typeface="Yu Gothic UI Semibold" panose="020B0700000000000000" pitchFamily="34" charset="-128"/>
              </a:rPr>
              <a:t>illkommen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636281" y="1057848"/>
            <a:ext cx="2642340" cy="2642340"/>
            <a:chOff x="9194430" y="3927762"/>
            <a:chExt cx="2642340" cy="2642340"/>
          </a:xfrm>
        </p:grpSpPr>
        <p:sp>
          <p:nvSpPr>
            <p:cNvPr id="6" name="Ellipse 5"/>
            <p:cNvSpPr/>
            <p:nvPr/>
          </p:nvSpPr>
          <p:spPr>
            <a:xfrm>
              <a:off x="9194430" y="3927762"/>
              <a:ext cx="2642340" cy="2642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534" y="4064866"/>
              <a:ext cx="2368132" cy="2368132"/>
            </a:xfrm>
            <a:prstGeom prst="rect">
              <a:avLst/>
            </a:prstGeom>
          </p:spPr>
        </p:pic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04" y="6100763"/>
            <a:ext cx="604113" cy="6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91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02_Unforgiving_Servant_JPEG_1024.jpg">
            <a:extLst>
              <a:ext uri="{FF2B5EF4-FFF2-40B4-BE49-F238E27FC236}">
                <a16:creationId xmlns:a16="http://schemas.microsoft.com/office/drawing/2014/main" id="{593402A0-CACF-4D9A-9C8B-00A815623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03_Unforgiving_Servant_JPEG_1024.jpg">
            <a:extLst>
              <a:ext uri="{FF2B5EF4-FFF2-40B4-BE49-F238E27FC236}">
                <a16:creationId xmlns:a16="http://schemas.microsoft.com/office/drawing/2014/main" id="{5935F38A-FE5B-40E3-823D-B87AB0207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Unforgiving_Servant_JPEG_1024.jpg">
            <a:extLst>
              <a:ext uri="{FF2B5EF4-FFF2-40B4-BE49-F238E27FC236}">
                <a16:creationId xmlns:a16="http://schemas.microsoft.com/office/drawing/2014/main" id="{72E4083B-522E-4B69-9D91-C94D2D0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5_Unforgiving_Servant_JPEG_1024.jpg">
            <a:extLst>
              <a:ext uri="{FF2B5EF4-FFF2-40B4-BE49-F238E27FC236}">
                <a16:creationId xmlns:a16="http://schemas.microsoft.com/office/drawing/2014/main" id="{E05CED53-1627-460F-BEAA-3F7E8D0CD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Unforgiving_Servant_JPEG_1024.jpg">
            <a:extLst>
              <a:ext uri="{FF2B5EF4-FFF2-40B4-BE49-F238E27FC236}">
                <a16:creationId xmlns:a16="http://schemas.microsoft.com/office/drawing/2014/main" id="{3D567B64-12D5-49B5-966D-1B34B03AE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07_Unforgiving_Servant_JPEG_1024.jpg">
            <a:extLst>
              <a:ext uri="{FF2B5EF4-FFF2-40B4-BE49-F238E27FC236}">
                <a16:creationId xmlns:a16="http://schemas.microsoft.com/office/drawing/2014/main" id="{23427036-38BA-44E3-9A0F-C19D099D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Unforgiving_Servant_JPEG_1024.jpg">
            <a:extLst>
              <a:ext uri="{FF2B5EF4-FFF2-40B4-BE49-F238E27FC236}">
                <a16:creationId xmlns:a16="http://schemas.microsoft.com/office/drawing/2014/main" id="{FBC02272-AEBB-4D42-A07E-3247566C5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09_Unforgiving_Servant_JPEG_1024.jpg">
            <a:extLst>
              <a:ext uri="{FF2B5EF4-FFF2-40B4-BE49-F238E27FC236}">
                <a16:creationId xmlns:a16="http://schemas.microsoft.com/office/drawing/2014/main" id="{92EC8BC5-D966-4259-A073-9E2C8E54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Unforgiving_Servant_JPEG_1024.jpg">
            <a:extLst>
              <a:ext uri="{FF2B5EF4-FFF2-40B4-BE49-F238E27FC236}">
                <a16:creationId xmlns:a16="http://schemas.microsoft.com/office/drawing/2014/main" id="{4BC9E703-ABBD-4A35-8AAD-1ACC3CE6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1_Unforgiving_Servant_JPEG_1024.jpg">
            <a:extLst>
              <a:ext uri="{FF2B5EF4-FFF2-40B4-BE49-F238E27FC236}">
                <a16:creationId xmlns:a16="http://schemas.microsoft.com/office/drawing/2014/main" id="{B25D40A9-333A-478C-ADD5-32100FCE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3AFD-6B00-4DE4-A0D5-28719683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bedeuten folgende Schiedsrichtersignale beim Baseball?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30DE7-0AD1-492E-BB56-42C2AF10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6278880"/>
            <a:ext cx="11109960" cy="57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https://boyslife.org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091F22-CFBC-4894-9CC4-0DA22DEB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0947">
            <a:off x="4620768" y="1502031"/>
            <a:ext cx="4609886" cy="49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1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12_Unforgiving_Servant_JPEG_1024.jpg">
            <a:extLst>
              <a:ext uri="{FF2B5EF4-FFF2-40B4-BE49-F238E27FC236}">
                <a16:creationId xmlns:a16="http://schemas.microsoft.com/office/drawing/2014/main" id="{DC9E145C-BB33-45D3-85C5-D2D0D0046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79983"/>
            <a:ext cx="12192000" cy="2189015"/>
          </a:xfrm>
          <a:solidFill>
            <a:schemeClr val="bg1"/>
          </a:solidFill>
        </p:spPr>
        <p:txBody>
          <a:bodyPr lIns="360000" tIns="180000" rIns="360000" bIns="180000">
            <a:spAutoFit/>
          </a:bodyPr>
          <a:lstStyle/>
          <a:p>
            <a:pPr algn="ctr"/>
            <a:r>
              <a:rPr lang="de-DE" sz="6500" b="1" dirty="0">
                <a:solidFill>
                  <a:prstClr val="black"/>
                </a:solidFill>
                <a:latin typeface="Ink Free" panose="03080402000500000000" pitchFamily="66" charset="0"/>
                <a:ea typeface="Yu Gothic UI Semibold" panose="020B0700000000000000" pitchFamily="34" charset="-128"/>
              </a:rPr>
              <a:t>Kinder Gottes denken und handeln, wie ihr Vater;</a:t>
            </a:r>
            <a:endParaRPr lang="de-DE" sz="6500" b="1" dirty="0">
              <a:solidFill>
                <a:srgbClr val="B47138"/>
              </a:solidFill>
              <a:latin typeface="Ink Free" panose="03080402000500000000" pitchFamily="66" charset="0"/>
              <a:ea typeface="Yu Gothic UI Semibold" panose="020B0700000000000000" pitchFamily="34" charset="-128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04" y="6100763"/>
            <a:ext cx="604113" cy="6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54730-E14C-4669-8C47-D3293D46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Gottes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Perspektive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aneignen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B3A7A-54A2-4C51-9B1D-997E2CB9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7834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7</a:t>
            </a:r>
            <a:r>
              <a:rPr lang="en-US" sz="4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vergeben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genügt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B84A91-B548-4930-93AC-E535CBCE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4E455D-D7FC-4D64-8223-DFA28AF4E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27" r="2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CCF1F279-8820-4E9C-A7EB-A18FAB20DC69}"/>
              </a:ext>
            </a:extLst>
          </p:cNvPr>
          <p:cNvSpPr/>
          <p:nvPr/>
        </p:nvSpPr>
        <p:spPr>
          <a:xfrm>
            <a:off x="6095994" y="-681"/>
            <a:ext cx="6095952" cy="437534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928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DC3A4-EC3F-4D86-8750-9B0D464B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7" y="480906"/>
            <a:ext cx="6387102" cy="1325563"/>
          </a:xfrm>
        </p:spPr>
        <p:txBody>
          <a:bodyPr>
            <a:normAutofit/>
          </a:bodyPr>
          <a:lstStyle/>
          <a:p>
            <a:r>
              <a:rPr lang="de-DE" dirty="0"/>
              <a:t>2. Die Ausweglosigkeit des Menschen begreifen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850BFE-D413-4F69-A0C8-CE4052CFF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4800" dirty="0"/>
              <a:t>„Zehntausend Talente“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D427FB-EAC8-4852-8715-F7E53ED2D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6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C762CB-4592-4219-BB98-849038405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68" b="-5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9899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D49C3-AC90-4AF8-BD17-9522504E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12" y="311201"/>
            <a:ext cx="5006336" cy="1325563"/>
          </a:xfrm>
        </p:spPr>
        <p:txBody>
          <a:bodyPr>
            <a:normAutofit/>
          </a:bodyPr>
          <a:lstStyle/>
          <a:p>
            <a:r>
              <a:rPr lang="de-DE" sz="3700" b="1" dirty="0"/>
              <a:t>2. Die Ausweglosigkeit des Menschen begreifen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E5C36A-D885-4850-BC94-EE3F7B3A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2140462"/>
            <a:ext cx="5875237" cy="451637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de-DE" sz="4300" dirty="0" err="1"/>
              <a:t>Jes</a:t>
            </a:r>
            <a:r>
              <a:rPr lang="de-DE" sz="4300" dirty="0"/>
              <a:t> 59,2: Eure Vergehen </a:t>
            </a:r>
            <a:r>
              <a:rPr lang="de-DE" sz="4300" b="1" u="sng" dirty="0"/>
              <a:t>haben die Mauer gebaut</a:t>
            </a:r>
            <a:r>
              <a:rPr lang="de-DE" sz="4300" dirty="0"/>
              <a:t>, die zwischen euch und eurem Gott steht. Eure Sünden verhüllten sein Gesicht, dass er euch auch nicht anhören will.</a:t>
            </a:r>
          </a:p>
          <a:p>
            <a:endParaRPr lang="de-DE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8B03B9-F4BB-4236-8B18-9D333D918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6" r="2789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098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3F68AD-4523-4ED0-8270-2EA1C46E3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2" r="2" b="28371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7987A1-DE92-4CDC-9C61-7F60F0A31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" r="-2" b="982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8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DE4A3C-C631-410E-B5ED-6434EC54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3. Das Erbarmen Gottes annehmen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00773-1A70-477F-85A6-0A39111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de-DE" sz="4000" dirty="0"/>
              <a:t>Haftung</a:t>
            </a:r>
          </a:p>
          <a:p>
            <a:r>
              <a:rPr lang="de-DE" sz="4000" dirty="0"/>
              <a:t>Verzweiflung</a:t>
            </a:r>
          </a:p>
          <a:p>
            <a:r>
              <a:rPr lang="de-DE" sz="4000" dirty="0"/>
              <a:t>Erbarmen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DAC2BEA-9B6C-41BB-BDF4-A92D5AF31463}"/>
              </a:ext>
            </a:extLst>
          </p:cNvPr>
          <p:cNvSpPr/>
          <p:nvPr/>
        </p:nvSpPr>
        <p:spPr>
          <a:xfrm>
            <a:off x="5348177" y="4338084"/>
            <a:ext cx="6858000" cy="2519916"/>
          </a:xfrm>
          <a:custGeom>
            <a:avLst/>
            <a:gdLst>
              <a:gd name="connsiteX0" fmla="*/ 6858000 w 6858000"/>
              <a:gd name="connsiteY0" fmla="*/ 10632 h 2519916"/>
              <a:gd name="connsiteX1" fmla="*/ 6858000 w 6858000"/>
              <a:gd name="connsiteY1" fmla="*/ 2519916 h 2519916"/>
              <a:gd name="connsiteX2" fmla="*/ 0 w 6858000"/>
              <a:gd name="connsiteY2" fmla="*/ 2519916 h 2519916"/>
              <a:gd name="connsiteX3" fmla="*/ 1148316 w 6858000"/>
              <a:gd name="connsiteY3" fmla="*/ 0 h 2519916"/>
              <a:gd name="connsiteX4" fmla="*/ 6858000 w 6858000"/>
              <a:gd name="connsiteY4" fmla="*/ 10632 h 25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2519916">
                <a:moveTo>
                  <a:pt x="6858000" y="10632"/>
                </a:moveTo>
                <a:lnTo>
                  <a:pt x="6858000" y="2519916"/>
                </a:lnTo>
                <a:lnTo>
                  <a:pt x="0" y="2519916"/>
                </a:lnTo>
                <a:lnTo>
                  <a:pt x="1148316" y="0"/>
                </a:lnTo>
                <a:lnTo>
                  <a:pt x="6858000" y="10632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198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3F68AD-4523-4ED0-8270-2EA1C46E3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2" r="2" b="28371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7987A1-DE92-4CDC-9C61-7F60F0A31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" r="-2" b="982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8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DE4A3C-C631-410E-B5ED-6434EC54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3. Das Erbarmen Gottes annehmen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00773-1A70-477F-85A6-0A39111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10" y="2015405"/>
            <a:ext cx="5604670" cy="4661841"/>
          </a:xfrm>
        </p:spPr>
        <p:txBody>
          <a:bodyPr anchor="t">
            <a:normAutofit/>
          </a:bodyPr>
          <a:lstStyle/>
          <a:p>
            <a:pPr marL="0" lvl="0" indent="0">
              <a:buNone/>
            </a:pPr>
            <a:r>
              <a:rPr lang="de-DE" sz="4000" dirty="0">
                <a:solidFill>
                  <a:srgbClr val="FFFFFF"/>
                </a:solidFill>
              </a:rPr>
              <a:t>Johannes 3,16: Denn also hat Gott die Welt geliebt, dass er seinen eingeborenen Sohn gab, auf dass alle, die an ihn glauben, nicht verloren werden, sondern das ewige Leben haben.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7E8D72C-4ABC-4AAF-8FD2-7F9BE91CBDC4}"/>
              </a:ext>
            </a:extLst>
          </p:cNvPr>
          <p:cNvSpPr/>
          <p:nvPr/>
        </p:nvSpPr>
        <p:spPr>
          <a:xfrm>
            <a:off x="5348177" y="4338084"/>
            <a:ext cx="6858000" cy="2519916"/>
          </a:xfrm>
          <a:custGeom>
            <a:avLst/>
            <a:gdLst>
              <a:gd name="connsiteX0" fmla="*/ 6858000 w 6858000"/>
              <a:gd name="connsiteY0" fmla="*/ 10632 h 2519916"/>
              <a:gd name="connsiteX1" fmla="*/ 6858000 w 6858000"/>
              <a:gd name="connsiteY1" fmla="*/ 2519916 h 2519916"/>
              <a:gd name="connsiteX2" fmla="*/ 0 w 6858000"/>
              <a:gd name="connsiteY2" fmla="*/ 2519916 h 2519916"/>
              <a:gd name="connsiteX3" fmla="*/ 1148316 w 6858000"/>
              <a:gd name="connsiteY3" fmla="*/ 0 h 2519916"/>
              <a:gd name="connsiteX4" fmla="*/ 6858000 w 6858000"/>
              <a:gd name="connsiteY4" fmla="*/ 10632 h 25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2519916">
                <a:moveTo>
                  <a:pt x="6858000" y="10632"/>
                </a:moveTo>
                <a:lnTo>
                  <a:pt x="6858000" y="2519916"/>
                </a:lnTo>
                <a:lnTo>
                  <a:pt x="0" y="2519916"/>
                </a:lnTo>
                <a:lnTo>
                  <a:pt x="1148316" y="0"/>
                </a:lnTo>
                <a:lnTo>
                  <a:pt x="6858000" y="10632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969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3F68AD-4523-4ED0-8270-2EA1C46E3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2" r="2" b="28371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7987A1-DE92-4CDC-9C61-7F60F0A31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" r="-2" b="982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8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DE4A3C-C631-410E-B5ED-6434EC54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3. Das Erbarmen Gottes annehmen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00773-1A70-477F-85A6-0A39111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10" y="2015405"/>
            <a:ext cx="5604670" cy="4661841"/>
          </a:xfrm>
        </p:spPr>
        <p:txBody>
          <a:bodyPr anchor="t">
            <a:normAutofit/>
          </a:bodyPr>
          <a:lstStyle/>
          <a:p>
            <a:pPr marL="0" lvl="0" indent="0">
              <a:buNone/>
            </a:pPr>
            <a:r>
              <a:rPr lang="de-DE" sz="4000" dirty="0">
                <a:solidFill>
                  <a:srgbClr val="FFFFFF"/>
                </a:solidFill>
              </a:rPr>
              <a:t>Johannes 3,16: Denn also hat Gott die Welt </a:t>
            </a:r>
            <a:r>
              <a:rPr lang="de-DE" sz="4000" b="1" u="sng" dirty="0">
                <a:solidFill>
                  <a:srgbClr val="FFFFFF"/>
                </a:solidFill>
              </a:rPr>
              <a:t>geliebt</a:t>
            </a:r>
            <a:r>
              <a:rPr lang="de-DE" sz="4000" dirty="0">
                <a:solidFill>
                  <a:srgbClr val="FFFFFF"/>
                </a:solidFill>
              </a:rPr>
              <a:t>, dass er seinen eingeborenen Sohn </a:t>
            </a:r>
            <a:r>
              <a:rPr lang="de-DE" sz="4000" b="1" u="sng" dirty="0">
                <a:solidFill>
                  <a:srgbClr val="FFFFFF"/>
                </a:solidFill>
              </a:rPr>
              <a:t>gab, </a:t>
            </a:r>
            <a:r>
              <a:rPr lang="de-DE" sz="4000" dirty="0">
                <a:solidFill>
                  <a:srgbClr val="FFFFFF"/>
                </a:solidFill>
              </a:rPr>
              <a:t>auf dass alle, die an ihn </a:t>
            </a:r>
            <a:r>
              <a:rPr lang="de-DE" sz="4000" b="1" u="sng" dirty="0">
                <a:solidFill>
                  <a:srgbClr val="FFFFFF"/>
                </a:solidFill>
              </a:rPr>
              <a:t>glauben, </a:t>
            </a:r>
            <a:r>
              <a:rPr lang="de-DE" sz="4000" dirty="0">
                <a:solidFill>
                  <a:srgbClr val="FFFFFF"/>
                </a:solidFill>
              </a:rPr>
              <a:t>nicht verloren werden, sondern das </a:t>
            </a:r>
            <a:r>
              <a:rPr lang="de-DE" sz="4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ewige Leben haben.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B8A86A49-37D0-4027-B3E0-8AB7ED94D84B}"/>
              </a:ext>
            </a:extLst>
          </p:cNvPr>
          <p:cNvSpPr/>
          <p:nvPr/>
        </p:nvSpPr>
        <p:spPr>
          <a:xfrm>
            <a:off x="5348177" y="4338084"/>
            <a:ext cx="6858000" cy="2519916"/>
          </a:xfrm>
          <a:custGeom>
            <a:avLst/>
            <a:gdLst>
              <a:gd name="connsiteX0" fmla="*/ 6858000 w 6858000"/>
              <a:gd name="connsiteY0" fmla="*/ 10632 h 2519916"/>
              <a:gd name="connsiteX1" fmla="*/ 6858000 w 6858000"/>
              <a:gd name="connsiteY1" fmla="*/ 2519916 h 2519916"/>
              <a:gd name="connsiteX2" fmla="*/ 0 w 6858000"/>
              <a:gd name="connsiteY2" fmla="*/ 2519916 h 2519916"/>
              <a:gd name="connsiteX3" fmla="*/ 1148316 w 6858000"/>
              <a:gd name="connsiteY3" fmla="*/ 0 h 2519916"/>
              <a:gd name="connsiteX4" fmla="*/ 6858000 w 6858000"/>
              <a:gd name="connsiteY4" fmla="*/ 10632 h 25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2519916">
                <a:moveTo>
                  <a:pt x="6858000" y="10632"/>
                </a:moveTo>
                <a:lnTo>
                  <a:pt x="6858000" y="2519916"/>
                </a:lnTo>
                <a:lnTo>
                  <a:pt x="0" y="2519916"/>
                </a:lnTo>
                <a:lnTo>
                  <a:pt x="1148316" y="0"/>
                </a:lnTo>
                <a:lnTo>
                  <a:pt x="6858000" y="10632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764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EF8DD-3874-4D29-9377-CD1FAC6D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78" y="511919"/>
            <a:ext cx="5277333" cy="1325563"/>
          </a:xfrm>
        </p:spPr>
        <p:txBody>
          <a:bodyPr>
            <a:normAutofit/>
          </a:bodyPr>
          <a:lstStyle/>
          <a:p>
            <a:r>
              <a:rPr lang="de-DE" dirty="0"/>
              <a:t>4. Die verpflichtende Konsequenz leben</a:t>
            </a:r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Ein Bild, das Buch, Text enthält.&#10;&#10;Automatisch generierte Beschreibung">
            <a:extLst>
              <a:ext uri="{FF2B5EF4-FFF2-40B4-BE49-F238E27FC236}">
                <a16:creationId xmlns:a16="http://schemas.microsoft.com/office/drawing/2014/main" id="{D53B4D61-C7C1-4764-AF64-4D05EE523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4539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0A13B-3CC2-4AC3-8A9E-092BCA54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3600" dirty="0" err="1"/>
              <a:t>Mt</a:t>
            </a:r>
            <a:r>
              <a:rPr lang="de-DE" sz="3600" dirty="0"/>
              <a:t> 18, 35:</a:t>
            </a:r>
          </a:p>
          <a:p>
            <a:pPr marL="0" indent="0">
              <a:buNone/>
            </a:pPr>
            <a:r>
              <a:rPr lang="de-DE" sz="3600" dirty="0"/>
              <a:t>So wird auch mein Vater im Himmel jeden von euch behandeln, der seinem Bruder nicht von Herzen vergibt</a:t>
            </a: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536270-9FDE-4DA3-9E5E-1AE95778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9" r="-1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4591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F153189-F7C1-4419-9439-C754CE0B3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194E9B-72C3-4B64-95B9-24685E26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285976"/>
            <a:ext cx="4062643" cy="1043409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Kinder Gottes denken und handeln, wie ihr Vater;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98C787-2EF5-4820-9456-54CF9F8B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1"/>
            <a:ext cx="4423898" cy="343558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1. Gottes Perspektive aneignen</a:t>
            </a:r>
          </a:p>
          <a:p>
            <a:pPr marL="0" indent="0">
              <a:buNone/>
            </a:pPr>
            <a:r>
              <a:rPr lang="de-DE" dirty="0"/>
              <a:t>2. Die Ausweglosigkeit des Menschen begreifen</a:t>
            </a:r>
          </a:p>
          <a:p>
            <a:pPr marL="0" indent="0">
              <a:buNone/>
            </a:pPr>
            <a:r>
              <a:rPr lang="de-DE" dirty="0"/>
              <a:t>3. Das Erbarmen Gottes annehmen</a:t>
            </a:r>
          </a:p>
          <a:p>
            <a:pPr marL="0" indent="0">
              <a:buNone/>
            </a:pPr>
            <a:r>
              <a:rPr lang="de-DE" dirty="0"/>
              <a:t>4. Die verpflichtende Konsequenz leben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277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oyslifeorg.files.wordpress.com/2018/02/do-not-pitch-e1519148064186.png?w=700&amp;h=725">
            <a:extLst>
              <a:ext uri="{FF2B5EF4-FFF2-40B4-BE49-F238E27FC236}">
                <a16:creationId xmlns:a16="http://schemas.microsoft.com/office/drawing/2014/main" id="{E365833E-7824-4762-95E0-118466A9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71" y="207264"/>
            <a:ext cx="6621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5D7A02-61F3-45E6-8ED5-DE3440A1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 Not Pitch</a:t>
            </a:r>
          </a:p>
        </p:txBody>
      </p:sp>
    </p:spTree>
    <p:extLst>
      <p:ext uri="{BB962C8B-B14F-4D97-AF65-F5344CB8AC3E}">
        <p14:creationId xmlns:p14="http://schemas.microsoft.com/office/powerpoint/2010/main" val="147598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FE317-E0DC-49AC-8843-3D24E4CA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15D12-E760-4F31-BE2F-638694B5A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https://boyslifeorg.files.wordpress.com/2018/02/safe-e1519148125389.png?w=700&amp;h=471">
            <a:extLst>
              <a:ext uri="{FF2B5EF4-FFF2-40B4-BE49-F238E27FC236}">
                <a16:creationId xmlns:a16="http://schemas.microsoft.com/office/drawing/2014/main" id="{DCABFC4F-6479-48C2-8688-43829F0F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690688"/>
            <a:ext cx="7515606" cy="50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3AFD-6B00-4DE4-A0D5-28719683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Out/Strike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30DE7-0AD1-492E-BB56-42C2AF10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6278880"/>
            <a:ext cx="11109960" cy="57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B98F7C-6FBA-4D27-9A76-A0997940D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366" y="365125"/>
            <a:ext cx="6667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FC42D-F2B4-4F56-A0B4-406D855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Play Ball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1123FF-8EAF-4201-9915-41AB6F2B8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https://boyslifeorg.files.wordpress.com/2018/02/play-ball.png?w=700&amp;h=746">
            <a:extLst>
              <a:ext uri="{FF2B5EF4-FFF2-40B4-BE49-F238E27FC236}">
                <a16:creationId xmlns:a16="http://schemas.microsoft.com/office/drawing/2014/main" id="{3C2B05D5-80F0-49DE-BCD1-799AE5DC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49" y="0"/>
            <a:ext cx="643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3AFD-6B00-4DE4-A0D5-28719683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Schiedsrichter </a:t>
            </a:r>
            <a:r>
              <a:rPr lang="de-DE" dirty="0"/>
              <a:t>entscheidet, was zählt!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30DE7-0AD1-492E-BB56-42C2AF10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6278880"/>
            <a:ext cx="11109960" cy="57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https://boyslife.org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091F22-CFBC-4894-9CC4-0DA22DEB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0947">
            <a:off x="4620768" y="1746580"/>
            <a:ext cx="4609886" cy="49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29860"/>
            <a:ext cx="12192000" cy="3089262"/>
          </a:xfrm>
          <a:solidFill>
            <a:schemeClr val="bg1"/>
          </a:solidFill>
        </p:spPr>
        <p:txBody>
          <a:bodyPr lIns="360000" tIns="180000" rIns="360000" bIns="180000">
            <a:spAutoFit/>
          </a:bodyPr>
          <a:lstStyle/>
          <a:p>
            <a:pPr algn="ctr"/>
            <a:r>
              <a:rPr lang="de-DE" sz="6500" b="1" dirty="0">
                <a:latin typeface="Ink Free" panose="03080402000500000000" pitchFamily="66" charset="0"/>
                <a:ea typeface="Yu Gothic UI Semibold" panose="020B0700000000000000" pitchFamily="34" charset="-128"/>
              </a:rPr>
              <a:t>Kinder Gottes denken und handeln, wie ihr Vater; </a:t>
            </a:r>
            <a:br>
              <a:rPr lang="de-DE" sz="6500" b="1" dirty="0">
                <a:latin typeface="Ink Free" panose="03080402000500000000" pitchFamily="66" charset="0"/>
                <a:ea typeface="Yu Gothic UI Semibold" panose="020B0700000000000000" pitchFamily="34" charset="-128"/>
              </a:rPr>
            </a:br>
            <a:r>
              <a:rPr lang="de-DE" sz="6500" b="1" dirty="0">
                <a:latin typeface="Ink Free" panose="03080402000500000000" pitchFamily="66" charset="0"/>
                <a:ea typeface="Yu Gothic UI Semibold" panose="020B0700000000000000" pitchFamily="34" charset="-128"/>
              </a:rPr>
              <a:t>Matthäus 18, 21 - 35</a:t>
            </a:r>
            <a:endParaRPr lang="de-DE" sz="6500" b="1" dirty="0">
              <a:solidFill>
                <a:srgbClr val="B47138"/>
              </a:solidFill>
              <a:latin typeface="Ink Free" panose="03080402000500000000" pitchFamily="66" charset="0"/>
              <a:ea typeface="Yu Gothic UI Semibold" panose="020B0700000000000000" pitchFamily="34" charset="-128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04" y="6100763"/>
            <a:ext cx="604113" cy="6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01_Unforgiving_Servant_JPEG_1024.jpg">
            <a:extLst>
              <a:ext uri="{FF2B5EF4-FFF2-40B4-BE49-F238E27FC236}">
                <a16:creationId xmlns:a16="http://schemas.microsoft.com/office/drawing/2014/main" id="{FD8801D8-6BD6-4997-AB35-F406A6D0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795E2D5-7D32-46A2-9ED3-57FA19A2769C}"/>
              </a:ext>
            </a:extLst>
          </p:cNvPr>
          <p:cNvSpPr/>
          <p:nvPr/>
        </p:nvSpPr>
        <p:spPr>
          <a:xfrm>
            <a:off x="1524000" y="6400800"/>
            <a:ext cx="250574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Freebibleimages.org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Breitbild</PresentationFormat>
  <Paragraphs>34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Eras Light ITC</vt:lpstr>
      <vt:lpstr>Ink Free</vt:lpstr>
      <vt:lpstr>Office</vt:lpstr>
      <vt:lpstr>    Herzlich             Willkommen</vt:lpstr>
      <vt:lpstr>Was bedeuten folgende Schiedsrichtersignale beim Baseball?</vt:lpstr>
      <vt:lpstr>Do Not Pitch</vt:lpstr>
      <vt:lpstr>Safe</vt:lpstr>
      <vt:lpstr>Out/Strike</vt:lpstr>
      <vt:lpstr>Play Ball</vt:lpstr>
      <vt:lpstr>Der Schiedsrichter entscheidet, was zählt!</vt:lpstr>
      <vt:lpstr>Kinder Gottes denken und handeln, wie ihr Vater;  Matthäus 18, 21 - 35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Kinder Gottes denken und handeln, wie ihr Vater;</vt:lpstr>
      <vt:lpstr>1. Gottes Perspektive aneignen</vt:lpstr>
      <vt:lpstr>2. Die Ausweglosigkeit des Menschen begreifen</vt:lpstr>
      <vt:lpstr>2. Die Ausweglosigkeit des Menschen begreifen</vt:lpstr>
      <vt:lpstr>3. Das Erbarmen Gottes annehmen</vt:lpstr>
      <vt:lpstr>3. Das Erbarmen Gottes annehmen</vt:lpstr>
      <vt:lpstr>3. Das Erbarmen Gottes annehmen</vt:lpstr>
      <vt:lpstr>4. Die verpflichtende Konsequenz leben</vt:lpstr>
      <vt:lpstr>Kinder Gottes denken und handeln, wie ihr Vater;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Herzlich             Willkommen</dc:title>
  <dc:creator>Eduard Adam</dc:creator>
  <cp:lastModifiedBy>Eduard Adam</cp:lastModifiedBy>
  <cp:revision>1</cp:revision>
  <cp:lastPrinted>2019-07-20T21:06:04Z</cp:lastPrinted>
  <dcterms:created xsi:type="dcterms:W3CDTF">2019-07-20T09:45:03Z</dcterms:created>
  <dcterms:modified xsi:type="dcterms:W3CDTF">2019-07-21T06:57:30Z</dcterms:modified>
</cp:coreProperties>
</file>